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modernComment_103_795A2A46.xml" ContentType="application/vnd.ms-powerpoint.comment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omments/modernComment_105_9D99BC6D.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8_58D7D7F9.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D_62DFCBEB.xml" ContentType="application/vnd.ms-powerpoint.comment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60" r:id="rId6"/>
  </p:sldMasterIdLst>
  <p:notesMasterIdLst>
    <p:notesMasterId r:id="rId20"/>
  </p:notesMasterIdLst>
  <p:sldIdLst>
    <p:sldId id="271" r:id="rId7"/>
    <p:sldId id="272" r:id="rId8"/>
    <p:sldId id="259" r:id="rId9"/>
    <p:sldId id="260" r:id="rId10"/>
    <p:sldId id="261" r:id="rId11"/>
    <p:sldId id="262" r:id="rId12"/>
    <p:sldId id="264" r:id="rId13"/>
    <p:sldId id="265" r:id="rId14"/>
    <p:sldId id="267" r:id="rId15"/>
    <p:sldId id="274" r:id="rId16"/>
    <p:sldId id="273"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C47B2F-D6CC-1B21-3F78-1A2A075AB680}" name="Iwan Robat Jones (ECON A CMND)" initials="IRJ(AC" userId="S::IwanRobatJones@gwynedd.llyw.cymru::044d3986-7030-4e63-9f55-87901c684665" providerId="AD"/>
  <p188:author id="{206E01FF-2396-80F1-0599-C39BE95D8A20}" name="Nia Carys Bowden (ECON A CMND)" initials="NC" userId="S::niacarysswannbowden@gwynedd.llyw.cymru::67ec27ad-14f5-4fff-8c21-44327c05b6d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85F"/>
    <a:srgbClr val="CB05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D3D272-8110-4A13-9E3C-FBF915D1B915}" v="168" dt="2024-06-13T17:13:46.047"/>
    <p1510:client id="{47E1627E-714D-D202-4A81-F3462CA9F116}" v="392" dt="2024-06-13T11:52:34.655"/>
    <p1510:client id="{CD65C2ED-8657-4DC5-B7BA-D0350FB0FC79}" v="82" dt="2024-06-13T11:11:31.401"/>
  </p1510:revLst>
</p1510:revInfo>
</file>

<file path=ppt/tableStyles.xml><?xml version="1.0" encoding="utf-8"?>
<a:tblStyleLst xmlns:a="http://schemas.openxmlformats.org/drawingml/2006/main" def="{5C22544A-7EE6-4342-B048-85BDC9FD1C3A}">
  <a:tblStyle styleId="{5C22544A-7EE6-4342-B048-85BDC9FD1C3A}" styleName="Arddull Ganolig 2 - Pwysla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Arddull Ganolig 2 - Pwysla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98" autoAdjust="0"/>
  </p:normalViewPr>
  <p:slideViewPr>
    <p:cSldViewPr snapToGrid="0">
      <p:cViewPr varScale="1">
        <p:scale>
          <a:sx n="77" d="100"/>
          <a:sy n="77" d="100"/>
        </p:scale>
        <p:origin x="101" y="1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wan Robat Jones (ECON A CMND)" userId="044d3986-7030-4e63-9f55-87901c684665" providerId="ADAL" clId="{40D3D272-8110-4A13-9E3C-FBF915D1B915}"/>
    <pc:docChg chg="undo custSel modSld addMainMaster modMainMaster">
      <pc:chgData name="Iwan Robat Jones (ECON A CMND)" userId="044d3986-7030-4e63-9f55-87901c684665" providerId="ADAL" clId="{40D3D272-8110-4A13-9E3C-FBF915D1B915}" dt="2024-06-13T17:41:26.048" v="1279"/>
      <pc:docMkLst>
        <pc:docMk/>
      </pc:docMkLst>
      <pc:sldChg chg="addSp modSp mod modCm">
        <pc:chgData name="Iwan Robat Jones (ECON A CMND)" userId="044d3986-7030-4e63-9f55-87901c684665" providerId="ADAL" clId="{40D3D272-8110-4A13-9E3C-FBF915D1B915}" dt="2024-06-13T17:41:26.048" v="1279"/>
        <pc:sldMkLst>
          <pc:docMk/>
          <pc:sldMk cId="2035952198" sldId="259"/>
        </pc:sldMkLst>
        <pc:spChg chg="add mod">
          <ac:chgData name="Iwan Robat Jones (ECON A CMND)" userId="044d3986-7030-4e63-9f55-87901c684665" providerId="ADAL" clId="{40D3D272-8110-4A13-9E3C-FBF915D1B915}" dt="2024-06-13T16:41:02.878" v="1214" actId="20577"/>
          <ac:spMkLst>
            <pc:docMk/>
            <pc:sldMk cId="2035952198" sldId="259"/>
            <ac:spMk id="2" creationId="{1DCB8589-0D1C-44D9-E3D2-4E5E2A0D7F54}"/>
          </ac:spMkLst>
        </pc:spChg>
        <pc:spChg chg="mod">
          <ac:chgData name="Iwan Robat Jones (ECON A CMND)" userId="044d3986-7030-4e63-9f55-87901c684665" providerId="ADAL" clId="{40D3D272-8110-4A13-9E3C-FBF915D1B915}" dt="2024-06-13T16:34:22.658" v="961" actId="20577"/>
          <ac:spMkLst>
            <pc:docMk/>
            <pc:sldMk cId="2035952198" sldId="259"/>
            <ac:spMk id="4" creationId="{8EEE3EA9-6813-AC89-408E-C3381CD7FFCA}"/>
          </ac:spMkLst>
        </pc:spChg>
        <pc:spChg chg="mod">
          <ac:chgData name="Iwan Robat Jones (ECON A CMND)" userId="044d3986-7030-4e63-9f55-87901c684665" providerId="ADAL" clId="{40D3D272-8110-4A13-9E3C-FBF915D1B915}" dt="2024-06-13T16:35:35.625" v="966" actId="2711"/>
          <ac:spMkLst>
            <pc:docMk/>
            <pc:sldMk cId="2035952198" sldId="259"/>
            <ac:spMk id="5" creationId="{764341D0-713F-26BE-1670-E43A2DEE7220}"/>
          </ac:spMkLst>
        </pc:spChg>
        <pc:grpChg chg="add mod">
          <ac:chgData name="Iwan Robat Jones (ECON A CMND)" userId="044d3986-7030-4e63-9f55-87901c684665" providerId="ADAL" clId="{40D3D272-8110-4A13-9E3C-FBF915D1B915}" dt="2024-06-13T16:30:49.019" v="927" actId="14100"/>
          <ac:grpSpMkLst>
            <pc:docMk/>
            <pc:sldMk cId="2035952198" sldId="259"/>
            <ac:grpSpMk id="7" creationId="{B6385817-F53D-F292-B09D-CA56B4BCBB56}"/>
          </ac:grpSpMkLst>
        </pc:grpChg>
        <pc:picChg chg="ord">
          <ac:chgData name="Iwan Robat Jones (ECON A CMND)" userId="044d3986-7030-4e63-9f55-87901c684665" providerId="ADAL" clId="{40D3D272-8110-4A13-9E3C-FBF915D1B915}" dt="2024-06-13T16:30:46.095" v="926" actId="166"/>
          <ac:picMkLst>
            <pc:docMk/>
            <pc:sldMk cId="2035952198" sldId="259"/>
            <ac:picMk id="3" creationId="{9916D264-4C8C-397B-3788-E33AA6B624FD}"/>
          </ac:picMkLst>
        </pc:picChg>
        <pc:extLst>
          <p:ext xmlns:p="http://schemas.openxmlformats.org/presentationml/2006/main" uri="{D6D511B9-2390-475A-947B-AFAB55BFBCF1}">
            <pc226:cmChg xmlns:pc226="http://schemas.microsoft.com/office/powerpoint/2022/06/main/command" chg="mod">
              <pc226:chgData name="Iwan Robat Jones (ECON A CMND)" userId="044d3986-7030-4e63-9f55-87901c684665" providerId="ADAL" clId="{40D3D272-8110-4A13-9E3C-FBF915D1B915}" dt="2024-06-13T17:41:26.048" v="1279"/>
              <pc2:cmMkLst xmlns:pc2="http://schemas.microsoft.com/office/powerpoint/2019/9/main/command">
                <pc:docMk/>
                <pc:sldMk cId="2035952198" sldId="259"/>
                <pc2:cmMk id="{92CCC845-355D-4AD2-BC27-AB42E1E9BE0C}"/>
              </pc2:cmMkLst>
              <pc226:cmRplyChg chg="add">
                <pc226:chgData name="Iwan Robat Jones (ECON A CMND)" userId="044d3986-7030-4e63-9f55-87901c684665" providerId="ADAL" clId="{40D3D272-8110-4A13-9E3C-FBF915D1B915}" dt="2024-06-13T11:56:24.258" v="316"/>
                <pc2:cmRplyMkLst xmlns:pc2="http://schemas.microsoft.com/office/powerpoint/2019/9/main/command">
                  <pc:docMk/>
                  <pc:sldMk cId="2035952198" sldId="259"/>
                  <pc2:cmMk id="{92CCC845-355D-4AD2-BC27-AB42E1E9BE0C}"/>
                  <pc2:cmRplyMk id="{CC96EAD4-39A3-4291-9AF1-B6C4BFADB87D}"/>
                </pc2:cmRplyMkLst>
              </pc226:cmRplyChg>
            </pc226:cmChg>
          </p:ext>
        </pc:extLst>
      </pc:sldChg>
      <pc:sldChg chg="addSp delSp modSp mod">
        <pc:chgData name="Iwan Robat Jones (ECON A CMND)" userId="044d3986-7030-4e63-9f55-87901c684665" providerId="ADAL" clId="{40D3D272-8110-4A13-9E3C-FBF915D1B915}" dt="2024-06-13T16:40:57.692" v="1212" actId="20577"/>
        <pc:sldMkLst>
          <pc:docMk/>
          <pc:sldMk cId="3247648596" sldId="260"/>
        </pc:sldMkLst>
        <pc:spChg chg="del">
          <ac:chgData name="Iwan Robat Jones (ECON A CMND)" userId="044d3986-7030-4e63-9f55-87901c684665" providerId="ADAL" clId="{40D3D272-8110-4A13-9E3C-FBF915D1B915}" dt="2024-06-13T16:24:49.358" v="670" actId="478"/>
          <ac:spMkLst>
            <pc:docMk/>
            <pc:sldMk cId="3247648596" sldId="260"/>
            <ac:spMk id="2" creationId="{07E115E4-025E-601B-7EF7-2A70BA50D526}"/>
          </ac:spMkLst>
        </pc:spChg>
        <pc:spChg chg="mod">
          <ac:chgData name="Iwan Robat Jones (ECON A CMND)" userId="044d3986-7030-4e63-9f55-87901c684665" providerId="ADAL" clId="{40D3D272-8110-4A13-9E3C-FBF915D1B915}" dt="2024-06-13T16:35:44.459" v="967" actId="2711"/>
          <ac:spMkLst>
            <pc:docMk/>
            <pc:sldMk cId="3247648596" sldId="260"/>
            <ac:spMk id="3" creationId="{CF7337E1-1CD8-7953-AD41-BD6EB8A76102}"/>
          </ac:spMkLst>
        </pc:spChg>
        <pc:spChg chg="mod">
          <ac:chgData name="Iwan Robat Jones (ECON A CMND)" userId="044d3986-7030-4e63-9f55-87901c684665" providerId="ADAL" clId="{40D3D272-8110-4A13-9E3C-FBF915D1B915}" dt="2024-06-13T16:36:45.587" v="972" actId="2711"/>
          <ac:spMkLst>
            <pc:docMk/>
            <pc:sldMk cId="3247648596" sldId="260"/>
            <ac:spMk id="8" creationId="{64D01ED1-BC01-5C69-3287-E543FB624C44}"/>
          </ac:spMkLst>
        </pc:spChg>
        <pc:spChg chg="mod">
          <ac:chgData name="Iwan Robat Jones (ECON A CMND)" userId="044d3986-7030-4e63-9f55-87901c684665" providerId="ADAL" clId="{40D3D272-8110-4A13-9E3C-FBF915D1B915}" dt="2024-06-13T16:40:57.692" v="1212" actId="20577"/>
          <ac:spMkLst>
            <pc:docMk/>
            <pc:sldMk cId="3247648596" sldId="260"/>
            <ac:spMk id="9" creationId="{2AE2F844-B9CB-BC5E-ABBA-F23CF22E5FBD}"/>
          </ac:spMkLst>
        </pc:spChg>
        <pc:grpChg chg="add mod">
          <ac:chgData name="Iwan Robat Jones (ECON A CMND)" userId="044d3986-7030-4e63-9f55-87901c684665" providerId="ADAL" clId="{40D3D272-8110-4A13-9E3C-FBF915D1B915}" dt="2024-06-13T16:30:56.879" v="929" actId="14100"/>
          <ac:grpSpMkLst>
            <pc:docMk/>
            <pc:sldMk cId="3247648596" sldId="260"/>
            <ac:grpSpMk id="7" creationId="{24BDA3BB-6B38-3377-6BB3-77F12F11FD89}"/>
          </ac:grpSpMkLst>
        </pc:grpChg>
        <pc:graphicFrameChg chg="mod">
          <ac:chgData name="Iwan Robat Jones (ECON A CMND)" userId="044d3986-7030-4e63-9f55-87901c684665" providerId="ADAL" clId="{40D3D272-8110-4A13-9E3C-FBF915D1B915}" dt="2024-06-13T16:36:10.226" v="970" actId="2711"/>
          <ac:graphicFrameMkLst>
            <pc:docMk/>
            <pc:sldMk cId="3247648596" sldId="260"/>
            <ac:graphicFrameMk id="5" creationId="{B1BE6E02-0BF7-483C-8EEF-FE061F477EFF}"/>
          </ac:graphicFrameMkLst>
        </pc:graphicFrameChg>
        <pc:picChg chg="mod">
          <ac:chgData name="Iwan Robat Jones (ECON A CMND)" userId="044d3986-7030-4e63-9f55-87901c684665" providerId="ADAL" clId="{40D3D272-8110-4A13-9E3C-FBF915D1B915}" dt="2024-06-13T16:30:54.172" v="928" actId="166"/>
          <ac:picMkLst>
            <pc:docMk/>
            <pc:sldMk cId="3247648596" sldId="260"/>
            <ac:picMk id="1026" creationId="{66D1578D-2AC9-577A-472C-43D527E8F4B3}"/>
          </ac:picMkLst>
        </pc:picChg>
        <pc:cxnChg chg="add mod">
          <ac:chgData name="Iwan Robat Jones (ECON A CMND)" userId="044d3986-7030-4e63-9f55-87901c684665" providerId="ADAL" clId="{40D3D272-8110-4A13-9E3C-FBF915D1B915}" dt="2024-06-13T16:07:04.473" v="464"/>
          <ac:cxnSpMkLst>
            <pc:docMk/>
            <pc:sldMk cId="3247648596" sldId="260"/>
            <ac:cxnSpMk id="4" creationId="{0E6C79EC-9AD7-D36D-8FDD-80A1BF86CDD5}"/>
          </ac:cxnSpMkLst>
        </pc:cxnChg>
      </pc:sldChg>
      <pc:sldChg chg="addSp delSp modSp mod modCm">
        <pc:chgData name="Iwan Robat Jones (ECON A CMND)" userId="044d3986-7030-4e63-9f55-87901c684665" providerId="ADAL" clId="{40D3D272-8110-4A13-9E3C-FBF915D1B915}" dt="2024-06-13T17:41:20.934" v="1278"/>
        <pc:sldMkLst>
          <pc:docMk/>
          <pc:sldMk cId="2644098157" sldId="261"/>
        </pc:sldMkLst>
        <pc:spChg chg="del mod">
          <ac:chgData name="Iwan Robat Jones (ECON A CMND)" userId="044d3986-7030-4e63-9f55-87901c684665" providerId="ADAL" clId="{40D3D272-8110-4A13-9E3C-FBF915D1B915}" dt="2024-06-13T16:25:36.734" v="723" actId="478"/>
          <ac:spMkLst>
            <pc:docMk/>
            <pc:sldMk cId="2644098157" sldId="261"/>
            <ac:spMk id="2" creationId="{07E115E4-025E-601B-7EF7-2A70BA50D526}"/>
          </ac:spMkLst>
        </pc:spChg>
        <pc:spChg chg="mod">
          <ac:chgData name="Iwan Robat Jones (ECON A CMND)" userId="044d3986-7030-4e63-9f55-87901c684665" providerId="ADAL" clId="{40D3D272-8110-4A13-9E3C-FBF915D1B915}" dt="2024-06-13T17:33:00.305" v="1275" actId="1076"/>
          <ac:spMkLst>
            <pc:docMk/>
            <pc:sldMk cId="2644098157" sldId="261"/>
            <ac:spMk id="3" creationId="{3946AB41-4A00-B60A-F01D-175F57226D10}"/>
          </ac:spMkLst>
        </pc:spChg>
        <pc:spChg chg="mod">
          <ac:chgData name="Iwan Robat Jones (ECON A CMND)" userId="044d3986-7030-4e63-9f55-87901c684665" providerId="ADAL" clId="{40D3D272-8110-4A13-9E3C-FBF915D1B915}" dt="2024-06-13T16:36:40.640" v="971" actId="2711"/>
          <ac:spMkLst>
            <pc:docMk/>
            <pc:sldMk cId="2644098157" sldId="261"/>
            <ac:spMk id="6" creationId="{8374FF5F-D729-FB7D-3AAD-5E06AA7D0AB0}"/>
          </ac:spMkLst>
        </pc:spChg>
        <pc:spChg chg="mod">
          <ac:chgData name="Iwan Robat Jones (ECON A CMND)" userId="044d3986-7030-4e63-9f55-87901c684665" providerId="ADAL" clId="{40D3D272-8110-4A13-9E3C-FBF915D1B915}" dt="2024-06-13T16:41:11.217" v="1219" actId="20577"/>
          <ac:spMkLst>
            <pc:docMk/>
            <pc:sldMk cId="2644098157" sldId="261"/>
            <ac:spMk id="7" creationId="{EEAFE7A1-025E-0EBC-5D2C-67D7A7152A62}"/>
          </ac:spMkLst>
        </pc:spChg>
        <pc:grpChg chg="add mod">
          <ac:chgData name="Iwan Robat Jones (ECON A CMND)" userId="044d3986-7030-4e63-9f55-87901c684665" providerId="ADAL" clId="{40D3D272-8110-4A13-9E3C-FBF915D1B915}" dt="2024-06-13T16:31:02.337" v="931" actId="14100"/>
          <ac:grpSpMkLst>
            <pc:docMk/>
            <pc:sldMk cId="2644098157" sldId="261"/>
            <ac:grpSpMk id="5" creationId="{D0A6EBE6-AD1F-E225-5B44-F21C76C21425}"/>
          </ac:grpSpMkLst>
        </pc:grpChg>
        <pc:picChg chg="mod">
          <ac:chgData name="Iwan Robat Jones (ECON A CMND)" userId="044d3986-7030-4e63-9f55-87901c684665" providerId="ADAL" clId="{40D3D272-8110-4A13-9E3C-FBF915D1B915}" dt="2024-06-13T16:31:00.340" v="930" actId="166"/>
          <ac:picMkLst>
            <pc:docMk/>
            <pc:sldMk cId="2644098157" sldId="261"/>
            <ac:picMk id="1026" creationId="{898BAB3F-795C-B8BD-1773-A48CF58CFD50}"/>
          </ac:picMkLst>
        </pc:picChg>
        <pc:cxnChg chg="add mod">
          <ac:chgData name="Iwan Robat Jones (ECON A CMND)" userId="044d3986-7030-4e63-9f55-87901c684665" providerId="ADAL" clId="{40D3D272-8110-4A13-9E3C-FBF915D1B915}" dt="2024-06-13T16:07:09.184" v="465"/>
          <ac:cxnSpMkLst>
            <pc:docMk/>
            <pc:sldMk cId="2644098157" sldId="261"/>
            <ac:cxnSpMk id="4" creationId="{96023B4F-15FD-AE65-BD01-098B3152525D}"/>
          </ac:cxnSpMkLst>
        </pc:cxnChg>
        <pc:extLst>
          <p:ext xmlns:p="http://schemas.openxmlformats.org/presentationml/2006/main" uri="{D6D511B9-2390-475A-947B-AFAB55BFBCF1}">
            <pc226:cmChg xmlns:pc226="http://schemas.microsoft.com/office/powerpoint/2022/06/main/command" chg="mod">
              <pc226:chgData name="Iwan Robat Jones (ECON A CMND)" userId="044d3986-7030-4e63-9f55-87901c684665" providerId="ADAL" clId="{40D3D272-8110-4A13-9E3C-FBF915D1B915}" dt="2024-06-13T17:41:20.934" v="1278"/>
              <pc2:cmMkLst xmlns:pc2="http://schemas.microsoft.com/office/powerpoint/2019/9/main/command">
                <pc:docMk/>
                <pc:sldMk cId="2644098157" sldId="261"/>
                <pc2:cmMk id="{A5BB3A1D-E2C4-4FBE-822B-31A9DEA1D026}"/>
              </pc2:cmMkLst>
            </pc226:cmChg>
          </p:ext>
        </pc:extLst>
      </pc:sldChg>
      <pc:sldChg chg="addSp delSp modSp mod">
        <pc:chgData name="Iwan Robat Jones (ECON A CMND)" userId="044d3986-7030-4e63-9f55-87901c684665" providerId="ADAL" clId="{40D3D272-8110-4A13-9E3C-FBF915D1B915}" dt="2024-06-13T16:47:16.480" v="1241" actId="27636"/>
        <pc:sldMkLst>
          <pc:docMk/>
          <pc:sldMk cId="3639573237" sldId="262"/>
        </pc:sldMkLst>
        <pc:spChg chg="del mod">
          <ac:chgData name="Iwan Robat Jones (ECON A CMND)" userId="044d3986-7030-4e63-9f55-87901c684665" providerId="ADAL" clId="{40D3D272-8110-4A13-9E3C-FBF915D1B915}" dt="2024-06-13T16:26:19.066" v="753" actId="478"/>
          <ac:spMkLst>
            <pc:docMk/>
            <pc:sldMk cId="3639573237" sldId="262"/>
            <ac:spMk id="2" creationId="{07E115E4-025E-601B-7EF7-2A70BA50D526}"/>
          </ac:spMkLst>
        </pc:spChg>
        <pc:spChg chg="mod">
          <ac:chgData name="Iwan Robat Jones (ECON A CMND)" userId="044d3986-7030-4e63-9f55-87901c684665" providerId="ADAL" clId="{40D3D272-8110-4A13-9E3C-FBF915D1B915}" dt="2024-06-13T16:47:16.480" v="1241" actId="27636"/>
          <ac:spMkLst>
            <pc:docMk/>
            <pc:sldMk cId="3639573237" sldId="262"/>
            <ac:spMk id="3" creationId="{337C9A4A-EDC0-29E0-B075-93445932048D}"/>
          </ac:spMkLst>
        </pc:spChg>
        <pc:spChg chg="del">
          <ac:chgData name="Iwan Robat Jones (ECON A CMND)" userId="044d3986-7030-4e63-9f55-87901c684665" providerId="ADAL" clId="{40D3D272-8110-4A13-9E3C-FBF915D1B915}" dt="2024-06-13T11:25:11.447" v="305" actId="478"/>
          <ac:spMkLst>
            <pc:docMk/>
            <pc:sldMk cId="3639573237" sldId="262"/>
            <ac:spMk id="5" creationId="{9CE37F48-4EBB-9329-2D10-A6490321328B}"/>
          </ac:spMkLst>
        </pc:spChg>
        <pc:spChg chg="mod">
          <ac:chgData name="Iwan Robat Jones (ECON A CMND)" userId="044d3986-7030-4e63-9f55-87901c684665" providerId="ADAL" clId="{40D3D272-8110-4A13-9E3C-FBF915D1B915}" dt="2024-06-13T16:37:02.683" v="975" actId="2711"/>
          <ac:spMkLst>
            <pc:docMk/>
            <pc:sldMk cId="3639573237" sldId="262"/>
            <ac:spMk id="7" creationId="{D95BA1A7-2046-1178-65EF-437434476B19}"/>
          </ac:spMkLst>
        </pc:spChg>
        <pc:spChg chg="mod">
          <ac:chgData name="Iwan Robat Jones (ECON A CMND)" userId="044d3986-7030-4e63-9f55-87901c684665" providerId="ADAL" clId="{40D3D272-8110-4A13-9E3C-FBF915D1B915}" dt="2024-06-13T16:41:16.022" v="1221" actId="20577"/>
          <ac:spMkLst>
            <pc:docMk/>
            <pc:sldMk cId="3639573237" sldId="262"/>
            <ac:spMk id="8" creationId="{3E9B13EC-FE62-5DCF-C857-D4789E0C93B0}"/>
          </ac:spMkLst>
        </pc:spChg>
        <pc:grpChg chg="add mod">
          <ac:chgData name="Iwan Robat Jones (ECON A CMND)" userId="044d3986-7030-4e63-9f55-87901c684665" providerId="ADAL" clId="{40D3D272-8110-4A13-9E3C-FBF915D1B915}" dt="2024-06-13T16:31:14.518" v="933" actId="14100"/>
          <ac:grpSpMkLst>
            <pc:docMk/>
            <pc:sldMk cId="3639573237" sldId="262"/>
            <ac:grpSpMk id="6" creationId="{4FF915B6-B886-D019-250D-D873C182F06E}"/>
          </ac:grpSpMkLst>
        </pc:grpChg>
        <pc:picChg chg="mod ord modCrop">
          <ac:chgData name="Iwan Robat Jones (ECON A CMND)" userId="044d3986-7030-4e63-9f55-87901c684665" providerId="ADAL" clId="{40D3D272-8110-4A13-9E3C-FBF915D1B915}" dt="2024-06-13T16:31:11.847" v="932" actId="166"/>
          <ac:picMkLst>
            <pc:docMk/>
            <pc:sldMk cId="3639573237" sldId="262"/>
            <ac:picMk id="4" creationId="{16641C4A-384A-C693-EB92-3B6A64A8B0B5}"/>
          </ac:picMkLst>
        </pc:picChg>
        <pc:cxnChg chg="add mod">
          <ac:chgData name="Iwan Robat Jones (ECON A CMND)" userId="044d3986-7030-4e63-9f55-87901c684665" providerId="ADAL" clId="{40D3D272-8110-4A13-9E3C-FBF915D1B915}" dt="2024-06-13T16:07:13.059" v="466"/>
          <ac:cxnSpMkLst>
            <pc:docMk/>
            <pc:sldMk cId="3639573237" sldId="262"/>
            <ac:cxnSpMk id="5" creationId="{1896931A-EFA3-F58C-3DDB-991406B62D1A}"/>
          </ac:cxnSpMkLst>
        </pc:cxnChg>
      </pc:sldChg>
      <pc:sldChg chg="addSp delSp modSp mod modCm">
        <pc:chgData name="Iwan Robat Jones (ECON A CMND)" userId="044d3986-7030-4e63-9f55-87901c684665" providerId="ADAL" clId="{40D3D272-8110-4A13-9E3C-FBF915D1B915}" dt="2024-06-13T17:40:57.691" v="1276"/>
        <pc:sldMkLst>
          <pc:docMk/>
          <pc:sldMk cId="1490540537" sldId="264"/>
        </pc:sldMkLst>
        <pc:spChg chg="del">
          <ac:chgData name="Iwan Robat Jones (ECON A CMND)" userId="044d3986-7030-4e63-9f55-87901c684665" providerId="ADAL" clId="{40D3D272-8110-4A13-9E3C-FBF915D1B915}" dt="2024-06-13T16:27:12.338" v="800" actId="478"/>
          <ac:spMkLst>
            <pc:docMk/>
            <pc:sldMk cId="1490540537" sldId="264"/>
            <ac:spMk id="2" creationId="{07E115E4-025E-601B-7EF7-2A70BA50D526}"/>
          </ac:spMkLst>
        </pc:spChg>
        <pc:spChg chg="mod">
          <ac:chgData name="Iwan Robat Jones (ECON A CMND)" userId="044d3986-7030-4e63-9f55-87901c684665" providerId="ADAL" clId="{40D3D272-8110-4A13-9E3C-FBF915D1B915}" dt="2024-06-13T16:37:11.473" v="976" actId="2711"/>
          <ac:spMkLst>
            <pc:docMk/>
            <pc:sldMk cId="1490540537" sldId="264"/>
            <ac:spMk id="3" creationId="{C1E8347A-E376-8BB7-6C66-6E99058D9D7F}"/>
          </ac:spMkLst>
        </pc:spChg>
        <pc:spChg chg="mod">
          <ac:chgData name="Iwan Robat Jones (ECON A CMND)" userId="044d3986-7030-4e63-9f55-87901c684665" providerId="ADAL" clId="{40D3D272-8110-4A13-9E3C-FBF915D1B915}" dt="2024-06-13T16:37:14.233" v="977" actId="2711"/>
          <ac:spMkLst>
            <pc:docMk/>
            <pc:sldMk cId="1490540537" sldId="264"/>
            <ac:spMk id="7" creationId="{AE37EFA2-78C0-05B3-4568-94CE334EAE65}"/>
          </ac:spMkLst>
        </pc:spChg>
        <pc:spChg chg="mod">
          <ac:chgData name="Iwan Robat Jones (ECON A CMND)" userId="044d3986-7030-4e63-9f55-87901c684665" providerId="ADAL" clId="{40D3D272-8110-4A13-9E3C-FBF915D1B915}" dt="2024-06-13T16:37:14.233" v="977" actId="2711"/>
          <ac:spMkLst>
            <pc:docMk/>
            <pc:sldMk cId="1490540537" sldId="264"/>
            <ac:spMk id="8" creationId="{87DA3BC6-406E-487D-BEB3-4F87ED6B3187}"/>
          </ac:spMkLst>
        </pc:spChg>
        <pc:grpChg chg="add mod">
          <ac:chgData name="Iwan Robat Jones (ECON A CMND)" userId="044d3986-7030-4e63-9f55-87901c684665" providerId="ADAL" clId="{40D3D272-8110-4A13-9E3C-FBF915D1B915}" dt="2024-06-13T16:46:48.025" v="1239" actId="1035"/>
          <ac:grpSpMkLst>
            <pc:docMk/>
            <pc:sldMk cId="1490540537" sldId="264"/>
            <ac:grpSpMk id="6" creationId="{4F888B89-9E6C-68AF-4DFD-3D9693F75DA3}"/>
          </ac:grpSpMkLst>
        </pc:grpChg>
        <pc:picChg chg="ord">
          <ac:chgData name="Iwan Robat Jones (ECON A CMND)" userId="044d3986-7030-4e63-9f55-87901c684665" providerId="ADAL" clId="{40D3D272-8110-4A13-9E3C-FBF915D1B915}" dt="2024-06-13T16:31:18.762" v="934" actId="166"/>
          <ac:picMkLst>
            <pc:docMk/>
            <pc:sldMk cId="1490540537" sldId="264"/>
            <ac:picMk id="5" creationId="{69B9D734-5993-DAA1-723D-F3866EA94B47}"/>
          </ac:picMkLst>
        </pc:picChg>
        <pc:cxnChg chg="add mod">
          <ac:chgData name="Iwan Robat Jones (ECON A CMND)" userId="044d3986-7030-4e63-9f55-87901c684665" providerId="ADAL" clId="{40D3D272-8110-4A13-9E3C-FBF915D1B915}" dt="2024-06-13T16:07:17.511" v="467"/>
          <ac:cxnSpMkLst>
            <pc:docMk/>
            <pc:sldMk cId="1490540537" sldId="264"/>
            <ac:cxnSpMk id="4" creationId="{10D5371F-2A05-4649-8D5D-636A41F81737}"/>
          </ac:cxnSpMkLst>
        </pc:cxnChg>
        <pc:extLst>
          <p:ext xmlns:p="http://schemas.openxmlformats.org/presentationml/2006/main" uri="{D6D511B9-2390-475A-947B-AFAB55BFBCF1}">
            <pc226:cmChg xmlns:pc226="http://schemas.microsoft.com/office/powerpoint/2022/06/main/command" chg="mod">
              <pc226:chgData name="Iwan Robat Jones (ECON A CMND)" userId="044d3986-7030-4e63-9f55-87901c684665" providerId="ADAL" clId="{40D3D272-8110-4A13-9E3C-FBF915D1B915}" dt="2024-06-13T17:40:57.691" v="1276"/>
              <pc2:cmMkLst xmlns:pc2="http://schemas.microsoft.com/office/powerpoint/2019/9/main/command">
                <pc:docMk/>
                <pc:sldMk cId="1490540537" sldId="264"/>
                <pc2:cmMk id="{B6730014-4450-48F8-BF04-B446B700A4B7}"/>
              </pc2:cmMkLst>
            </pc226:cmChg>
          </p:ext>
        </pc:extLst>
      </pc:sldChg>
      <pc:sldChg chg="addSp delSp modSp mod">
        <pc:chgData name="Iwan Robat Jones (ECON A CMND)" userId="044d3986-7030-4e63-9f55-87901c684665" providerId="ADAL" clId="{40D3D272-8110-4A13-9E3C-FBF915D1B915}" dt="2024-06-13T16:47:39.168" v="1242" actId="255"/>
        <pc:sldMkLst>
          <pc:docMk/>
          <pc:sldMk cId="4162623363" sldId="265"/>
        </pc:sldMkLst>
        <pc:spChg chg="del mod">
          <ac:chgData name="Iwan Robat Jones (ECON A CMND)" userId="044d3986-7030-4e63-9f55-87901c684665" providerId="ADAL" clId="{40D3D272-8110-4A13-9E3C-FBF915D1B915}" dt="2024-06-13T16:28:00.515" v="856" actId="478"/>
          <ac:spMkLst>
            <pc:docMk/>
            <pc:sldMk cId="4162623363" sldId="265"/>
            <ac:spMk id="2" creationId="{07E115E4-025E-601B-7EF7-2A70BA50D526}"/>
          </ac:spMkLst>
        </pc:spChg>
        <pc:spChg chg="mod">
          <ac:chgData name="Iwan Robat Jones (ECON A CMND)" userId="044d3986-7030-4e63-9f55-87901c684665" providerId="ADAL" clId="{40D3D272-8110-4A13-9E3C-FBF915D1B915}" dt="2024-06-13T16:47:39.168" v="1242" actId="255"/>
          <ac:spMkLst>
            <pc:docMk/>
            <pc:sldMk cId="4162623363" sldId="265"/>
            <ac:spMk id="4" creationId="{70021CC7-12F3-9F04-D2C5-0173F432606C}"/>
          </ac:spMkLst>
        </pc:spChg>
        <pc:spChg chg="mod">
          <ac:chgData name="Iwan Robat Jones (ECON A CMND)" userId="044d3986-7030-4e63-9f55-87901c684665" providerId="ADAL" clId="{40D3D272-8110-4A13-9E3C-FBF915D1B915}" dt="2024-06-13T16:27:58.038" v="855" actId="20577"/>
          <ac:spMkLst>
            <pc:docMk/>
            <pc:sldMk cId="4162623363" sldId="265"/>
            <ac:spMk id="7" creationId="{6CFD6B25-2CC8-9B4D-E9D7-F938AD374727}"/>
          </ac:spMkLst>
        </pc:spChg>
        <pc:spChg chg="mod">
          <ac:chgData name="Iwan Robat Jones (ECON A CMND)" userId="044d3986-7030-4e63-9f55-87901c684665" providerId="ADAL" clId="{40D3D272-8110-4A13-9E3C-FBF915D1B915}" dt="2024-06-13T16:37:22.793" v="979" actId="2711"/>
          <ac:spMkLst>
            <pc:docMk/>
            <pc:sldMk cId="4162623363" sldId="265"/>
            <ac:spMk id="8" creationId="{75EBA7EC-97B6-A439-56AB-6D355FE5121D}"/>
          </ac:spMkLst>
        </pc:spChg>
        <pc:grpChg chg="add mod">
          <ac:chgData name="Iwan Robat Jones (ECON A CMND)" userId="044d3986-7030-4e63-9f55-87901c684665" providerId="ADAL" clId="{40D3D272-8110-4A13-9E3C-FBF915D1B915}" dt="2024-06-13T16:31:28.223" v="937" actId="14100"/>
          <ac:grpSpMkLst>
            <pc:docMk/>
            <pc:sldMk cId="4162623363" sldId="265"/>
            <ac:grpSpMk id="6" creationId="{261256ED-5077-7FB0-43A9-F918DF9123AA}"/>
          </ac:grpSpMkLst>
        </pc:grpChg>
        <pc:picChg chg="mod ord">
          <ac:chgData name="Iwan Robat Jones (ECON A CMND)" userId="044d3986-7030-4e63-9f55-87901c684665" providerId="ADAL" clId="{40D3D272-8110-4A13-9E3C-FBF915D1B915}" dt="2024-06-13T16:31:25.731" v="936" actId="166"/>
          <ac:picMkLst>
            <pc:docMk/>
            <pc:sldMk cId="4162623363" sldId="265"/>
            <ac:picMk id="5" creationId="{D4D79553-CEEA-D4BB-1854-75A757D065F6}"/>
          </ac:picMkLst>
        </pc:picChg>
        <pc:cxnChg chg="add mod">
          <ac:chgData name="Iwan Robat Jones (ECON A CMND)" userId="044d3986-7030-4e63-9f55-87901c684665" providerId="ADAL" clId="{40D3D272-8110-4A13-9E3C-FBF915D1B915}" dt="2024-06-13T16:07:21.130" v="468"/>
          <ac:cxnSpMkLst>
            <pc:docMk/>
            <pc:sldMk cId="4162623363" sldId="265"/>
            <ac:cxnSpMk id="3" creationId="{89773D86-50A5-E67A-4439-3021D8B87CE2}"/>
          </ac:cxnSpMkLst>
        </pc:cxnChg>
      </pc:sldChg>
      <pc:sldChg chg="addSp delSp modSp mod">
        <pc:chgData name="Iwan Robat Jones (ECON A CMND)" userId="044d3986-7030-4e63-9f55-87901c684665" providerId="ADAL" clId="{40D3D272-8110-4A13-9E3C-FBF915D1B915}" dt="2024-06-13T17:13:19.041" v="1258" actId="1037"/>
        <pc:sldMkLst>
          <pc:docMk/>
          <pc:sldMk cId="1221501074" sldId="267"/>
        </pc:sldMkLst>
        <pc:spChg chg="del mod">
          <ac:chgData name="Iwan Robat Jones (ECON A CMND)" userId="044d3986-7030-4e63-9f55-87901c684665" providerId="ADAL" clId="{40D3D272-8110-4A13-9E3C-FBF915D1B915}" dt="2024-06-13T16:28:47.426" v="876" actId="478"/>
          <ac:spMkLst>
            <pc:docMk/>
            <pc:sldMk cId="1221501074" sldId="267"/>
            <ac:spMk id="3" creationId="{1CEF3326-F6CF-9AEF-9CB2-02BA7C5DEF4A}"/>
          </ac:spMkLst>
        </pc:spChg>
        <pc:spChg chg="mod">
          <ac:chgData name="Iwan Robat Jones (ECON A CMND)" userId="044d3986-7030-4e63-9f55-87901c684665" providerId="ADAL" clId="{40D3D272-8110-4A13-9E3C-FBF915D1B915}" dt="2024-06-13T16:37:28.937" v="980" actId="2711"/>
          <ac:spMkLst>
            <pc:docMk/>
            <pc:sldMk cId="1221501074" sldId="267"/>
            <ac:spMk id="4" creationId="{41C200E5-F034-5B21-94EA-4BBB55BF851B}"/>
          </ac:spMkLst>
        </pc:spChg>
        <pc:spChg chg="mod">
          <ac:chgData name="Iwan Robat Jones (ECON A CMND)" userId="044d3986-7030-4e63-9f55-87901c684665" providerId="ADAL" clId="{40D3D272-8110-4A13-9E3C-FBF915D1B915}" dt="2024-06-13T17:09:20.972" v="1249" actId="14"/>
          <ac:spMkLst>
            <pc:docMk/>
            <pc:sldMk cId="1221501074" sldId="267"/>
            <ac:spMk id="6" creationId="{B052D772-C61B-8934-B1F2-9C878B96629A}"/>
          </ac:spMkLst>
        </pc:spChg>
        <pc:spChg chg="mod">
          <ac:chgData name="Iwan Robat Jones (ECON A CMND)" userId="044d3986-7030-4e63-9f55-87901c684665" providerId="ADAL" clId="{40D3D272-8110-4A13-9E3C-FBF915D1B915}" dt="2024-06-13T17:09:18.715" v="1248" actId="14"/>
          <ac:spMkLst>
            <pc:docMk/>
            <pc:sldMk cId="1221501074" sldId="267"/>
            <ac:spMk id="7" creationId="{CEF7A885-29D4-8B80-BA56-16C9F23C43A6}"/>
          </ac:spMkLst>
        </pc:spChg>
        <pc:grpChg chg="add mod">
          <ac:chgData name="Iwan Robat Jones (ECON A CMND)" userId="044d3986-7030-4e63-9f55-87901c684665" providerId="ADAL" clId="{40D3D272-8110-4A13-9E3C-FBF915D1B915}" dt="2024-06-13T16:31:34.216" v="939" actId="14100"/>
          <ac:grpSpMkLst>
            <pc:docMk/>
            <pc:sldMk cId="1221501074" sldId="267"/>
            <ac:grpSpMk id="5" creationId="{69D7F55A-5DA3-43CD-83EE-D10262FA2D60}"/>
          </ac:grpSpMkLst>
        </pc:grpChg>
        <pc:picChg chg="mod">
          <ac:chgData name="Iwan Robat Jones (ECON A CMND)" userId="044d3986-7030-4e63-9f55-87901c684665" providerId="ADAL" clId="{40D3D272-8110-4A13-9E3C-FBF915D1B915}" dt="2024-06-13T17:13:19.041" v="1258" actId="1037"/>
          <ac:picMkLst>
            <pc:docMk/>
            <pc:sldMk cId="1221501074" sldId="267"/>
            <ac:picMk id="2050" creationId="{779015A9-C8EB-8D6C-785A-8F0B362CEC6A}"/>
          </ac:picMkLst>
        </pc:picChg>
        <pc:cxnChg chg="add mod">
          <ac:chgData name="Iwan Robat Jones (ECON A CMND)" userId="044d3986-7030-4e63-9f55-87901c684665" providerId="ADAL" clId="{40D3D272-8110-4A13-9E3C-FBF915D1B915}" dt="2024-06-13T16:07:26.227" v="469"/>
          <ac:cxnSpMkLst>
            <pc:docMk/>
            <pc:sldMk cId="1221501074" sldId="267"/>
            <ac:cxnSpMk id="2" creationId="{BEC34615-3295-B6C9-FB99-0674DA4A9499}"/>
          </ac:cxnSpMkLst>
        </pc:cxnChg>
      </pc:sldChg>
      <pc:sldChg chg="addSp delSp modSp mod setBg modCm">
        <pc:chgData name="Iwan Robat Jones (ECON A CMND)" userId="044d3986-7030-4e63-9f55-87901c684665" providerId="ADAL" clId="{40D3D272-8110-4A13-9E3C-FBF915D1B915}" dt="2024-06-13T17:41:08.439" v="1277"/>
        <pc:sldMkLst>
          <pc:docMk/>
          <pc:sldMk cId="1658833899" sldId="269"/>
        </pc:sldMkLst>
        <pc:spChg chg="del mod ord">
          <ac:chgData name="Iwan Robat Jones (ECON A CMND)" userId="044d3986-7030-4e63-9f55-87901c684665" providerId="ADAL" clId="{40D3D272-8110-4A13-9E3C-FBF915D1B915}" dt="2024-06-13T16:39:31.481" v="1127" actId="478"/>
          <ac:spMkLst>
            <pc:docMk/>
            <pc:sldMk cId="1658833899" sldId="269"/>
            <ac:spMk id="3" creationId="{1CEF3326-F6CF-9AEF-9CB2-02BA7C5DEF4A}"/>
          </ac:spMkLst>
        </pc:spChg>
        <pc:spChg chg="mod ord">
          <ac:chgData name="Iwan Robat Jones (ECON A CMND)" userId="044d3986-7030-4e63-9f55-87901c684665" providerId="ADAL" clId="{40D3D272-8110-4A13-9E3C-FBF915D1B915}" dt="2024-06-13T16:47:55.441" v="1243" actId="255"/>
          <ac:spMkLst>
            <pc:docMk/>
            <pc:sldMk cId="1658833899" sldId="269"/>
            <ac:spMk id="4" creationId="{6FFC1A43-3123-7411-5EB5-A51C63B2F209}"/>
          </ac:spMkLst>
        </pc:spChg>
        <pc:spChg chg="mod">
          <ac:chgData name="Iwan Robat Jones (ECON A CMND)" userId="044d3986-7030-4e63-9f55-87901c684665" providerId="ADAL" clId="{40D3D272-8110-4A13-9E3C-FBF915D1B915}" dt="2024-06-13T16:39:20.058" v="1115" actId="14100"/>
          <ac:spMkLst>
            <pc:docMk/>
            <pc:sldMk cId="1658833899" sldId="269"/>
            <ac:spMk id="6" creationId="{FF06E225-4A82-DE3E-0017-6F80846BEC84}"/>
          </ac:spMkLst>
        </pc:spChg>
        <pc:spChg chg="mod">
          <ac:chgData name="Iwan Robat Jones (ECON A CMND)" userId="044d3986-7030-4e63-9f55-87901c684665" providerId="ADAL" clId="{40D3D272-8110-4A13-9E3C-FBF915D1B915}" dt="2024-06-13T16:39:25.836" v="1125" actId="20577"/>
          <ac:spMkLst>
            <pc:docMk/>
            <pc:sldMk cId="1658833899" sldId="269"/>
            <ac:spMk id="7" creationId="{43269F02-0C2D-F16F-27FD-48A8AC533B56}"/>
          </ac:spMkLst>
        </pc:spChg>
        <pc:spChg chg="add del">
          <ac:chgData name="Iwan Robat Jones (ECON A CMND)" userId="044d3986-7030-4e63-9f55-87901c684665" providerId="ADAL" clId="{40D3D272-8110-4A13-9E3C-FBF915D1B915}" dt="2024-06-13T14:50:01.536" v="351" actId="26606"/>
          <ac:spMkLst>
            <pc:docMk/>
            <pc:sldMk cId="1658833899" sldId="269"/>
            <ac:spMk id="1028" creationId="{04812C46-200A-4DEB-A05E-3ED6C68C2387}"/>
          </ac:spMkLst>
        </pc:spChg>
        <pc:spChg chg="add del">
          <ac:chgData name="Iwan Robat Jones (ECON A CMND)" userId="044d3986-7030-4e63-9f55-87901c684665" providerId="ADAL" clId="{40D3D272-8110-4A13-9E3C-FBF915D1B915}" dt="2024-06-13T14:50:01.536" v="351" actId="26606"/>
          <ac:spMkLst>
            <pc:docMk/>
            <pc:sldMk cId="1658833899" sldId="269"/>
            <ac:spMk id="1029" creationId="{D1EA859B-E555-4109-94F3-6700E046E008}"/>
          </ac:spMkLst>
        </pc:spChg>
        <pc:spChg chg="add del">
          <ac:chgData name="Iwan Robat Jones (ECON A CMND)" userId="044d3986-7030-4e63-9f55-87901c684665" providerId="ADAL" clId="{40D3D272-8110-4A13-9E3C-FBF915D1B915}" dt="2024-06-13T14:49:27.085" v="342" actId="26606"/>
          <ac:spMkLst>
            <pc:docMk/>
            <pc:sldMk cId="1658833899" sldId="269"/>
            <ac:spMk id="1031" creationId="{C0A1ED06-4733-4020-9C60-81D4D801408D}"/>
          </ac:spMkLst>
        </pc:spChg>
        <pc:spChg chg="add">
          <ac:chgData name="Iwan Robat Jones (ECON A CMND)" userId="044d3986-7030-4e63-9f55-87901c684665" providerId="ADAL" clId="{40D3D272-8110-4A13-9E3C-FBF915D1B915}" dt="2024-06-13T14:50:01.536" v="351" actId="26606"/>
          <ac:spMkLst>
            <pc:docMk/>
            <pc:sldMk cId="1658833899" sldId="269"/>
            <ac:spMk id="1032" creationId="{04812C46-200A-4DEB-A05E-3ED6C68C2387}"/>
          </ac:spMkLst>
        </pc:spChg>
        <pc:spChg chg="add del">
          <ac:chgData name="Iwan Robat Jones (ECON A CMND)" userId="044d3986-7030-4e63-9f55-87901c684665" providerId="ADAL" clId="{40D3D272-8110-4A13-9E3C-FBF915D1B915}" dt="2024-06-13T14:49:27.085" v="342" actId="26606"/>
          <ac:spMkLst>
            <pc:docMk/>
            <pc:sldMk cId="1658833899" sldId="269"/>
            <ac:spMk id="1033" creationId="{B0CA3509-3AF9-45FE-93ED-57BB5D5E8E07}"/>
          </ac:spMkLst>
        </pc:spChg>
        <pc:spChg chg="add del">
          <ac:chgData name="Iwan Robat Jones (ECON A CMND)" userId="044d3986-7030-4e63-9f55-87901c684665" providerId="ADAL" clId="{40D3D272-8110-4A13-9E3C-FBF915D1B915}" dt="2024-06-13T14:49:44.260" v="346" actId="26606"/>
          <ac:spMkLst>
            <pc:docMk/>
            <pc:sldMk cId="1658833899" sldId="269"/>
            <ac:spMk id="1034" creationId="{04812C46-200A-4DEB-A05E-3ED6C68C2387}"/>
          </ac:spMkLst>
        </pc:spChg>
        <pc:spChg chg="add del">
          <ac:chgData name="Iwan Robat Jones (ECON A CMND)" userId="044d3986-7030-4e63-9f55-87901c684665" providerId="ADAL" clId="{40D3D272-8110-4A13-9E3C-FBF915D1B915}" dt="2024-06-13T14:49:44.260" v="346" actId="26606"/>
          <ac:spMkLst>
            <pc:docMk/>
            <pc:sldMk cId="1658833899" sldId="269"/>
            <ac:spMk id="1036" creationId="{D1EA859B-E555-4109-94F3-6700E046E008}"/>
          </ac:spMkLst>
        </pc:spChg>
        <pc:spChg chg="add del">
          <ac:chgData name="Iwan Robat Jones (ECON A CMND)" userId="044d3986-7030-4e63-9f55-87901c684665" providerId="ADAL" clId="{40D3D272-8110-4A13-9E3C-FBF915D1B915}" dt="2024-06-13T14:49:47.742" v="348" actId="26606"/>
          <ac:spMkLst>
            <pc:docMk/>
            <pc:sldMk cId="1658833899" sldId="269"/>
            <ac:spMk id="1038" creationId="{B1595A09-E336-4D1B-9B3A-06A2287A54E2}"/>
          </ac:spMkLst>
        </pc:spChg>
        <pc:spChg chg="add del">
          <ac:chgData name="Iwan Robat Jones (ECON A CMND)" userId="044d3986-7030-4e63-9f55-87901c684665" providerId="ADAL" clId="{40D3D272-8110-4A13-9E3C-FBF915D1B915}" dt="2024-06-13T14:49:47.742" v="348" actId="26606"/>
          <ac:spMkLst>
            <pc:docMk/>
            <pc:sldMk cId="1658833899" sldId="269"/>
            <ac:spMk id="1039" creationId="{3540989C-C7B8-473B-BF87-6F2DA6A90006}"/>
          </ac:spMkLst>
        </pc:spChg>
        <pc:grpChg chg="add mod">
          <ac:chgData name="Iwan Robat Jones (ECON A CMND)" userId="044d3986-7030-4e63-9f55-87901c684665" providerId="ADAL" clId="{40D3D272-8110-4A13-9E3C-FBF915D1B915}" dt="2024-06-13T17:16:11.596" v="1274" actId="1038"/>
          <ac:grpSpMkLst>
            <pc:docMk/>
            <pc:sldMk cId="1658833899" sldId="269"/>
            <ac:grpSpMk id="5" creationId="{96C487BC-3851-CFC1-2C1F-EE3404DE0B79}"/>
          </ac:grpSpMkLst>
        </pc:grpChg>
        <pc:picChg chg="add mod ord">
          <ac:chgData name="Iwan Robat Jones (ECON A CMND)" userId="044d3986-7030-4e63-9f55-87901c684665" providerId="ADAL" clId="{40D3D272-8110-4A13-9E3C-FBF915D1B915}" dt="2024-06-13T17:13:46.047" v="1265" actId="1038"/>
          <ac:picMkLst>
            <pc:docMk/>
            <pc:sldMk cId="1658833899" sldId="269"/>
            <ac:picMk id="1026" creationId="{F7C5A6D7-C593-222A-372F-609989E778EF}"/>
          </ac:picMkLst>
        </pc:picChg>
        <pc:cxnChg chg="add mod">
          <ac:chgData name="Iwan Robat Jones (ECON A CMND)" userId="044d3986-7030-4e63-9f55-87901c684665" providerId="ADAL" clId="{40D3D272-8110-4A13-9E3C-FBF915D1B915}" dt="2024-06-13T16:08:45.928" v="598"/>
          <ac:cxnSpMkLst>
            <pc:docMk/>
            <pc:sldMk cId="1658833899" sldId="269"/>
            <ac:cxnSpMk id="2" creationId="{F66FAFA5-5B44-2486-D974-E5D3F0178F15}"/>
          </ac:cxnSpMkLst>
        </pc:cxnChg>
        <pc:extLst>
          <p:ext xmlns:p="http://schemas.openxmlformats.org/presentationml/2006/main" uri="{D6D511B9-2390-475A-947B-AFAB55BFBCF1}">
            <pc226:cmChg xmlns:pc226="http://schemas.microsoft.com/office/powerpoint/2022/06/main/command" chg="mod">
              <pc226:chgData name="Iwan Robat Jones (ECON A CMND)" userId="044d3986-7030-4e63-9f55-87901c684665" providerId="ADAL" clId="{40D3D272-8110-4A13-9E3C-FBF915D1B915}" dt="2024-06-13T17:41:08.439" v="1277"/>
              <pc2:cmMkLst xmlns:pc2="http://schemas.microsoft.com/office/powerpoint/2019/9/main/command">
                <pc:docMk/>
                <pc:sldMk cId="1658833899" sldId="269"/>
                <pc2:cmMk id="{7F903169-D628-4004-A78A-BE3A8631E766}"/>
              </pc2:cmMkLst>
            </pc226:cmChg>
          </p:ext>
        </pc:extLst>
      </pc:sldChg>
      <pc:sldChg chg="modSp mod">
        <pc:chgData name="Iwan Robat Jones (ECON A CMND)" userId="044d3986-7030-4e63-9f55-87901c684665" providerId="ADAL" clId="{40D3D272-8110-4A13-9E3C-FBF915D1B915}" dt="2024-06-13T16:45:44.355" v="1236" actId="1076"/>
        <pc:sldMkLst>
          <pc:docMk/>
          <pc:sldMk cId="2103342425" sldId="270"/>
        </pc:sldMkLst>
        <pc:spChg chg="mod">
          <ac:chgData name="Iwan Robat Jones (ECON A CMND)" userId="044d3986-7030-4e63-9f55-87901c684665" providerId="ADAL" clId="{40D3D272-8110-4A13-9E3C-FBF915D1B915}" dt="2024-06-13T16:45:44.355" v="1236" actId="1076"/>
          <ac:spMkLst>
            <pc:docMk/>
            <pc:sldMk cId="2103342425" sldId="270"/>
            <ac:spMk id="3" creationId="{1CEF3326-F6CF-9AEF-9CB2-02BA7C5DEF4A}"/>
          </ac:spMkLst>
        </pc:spChg>
      </pc:sldChg>
      <pc:sldChg chg="modSp mod">
        <pc:chgData name="Iwan Robat Jones (ECON A CMND)" userId="044d3986-7030-4e63-9f55-87901c684665" providerId="ADAL" clId="{40D3D272-8110-4A13-9E3C-FBF915D1B915}" dt="2024-06-13T11:21:12.284" v="0" actId="1076"/>
        <pc:sldMkLst>
          <pc:docMk/>
          <pc:sldMk cId="2720951576" sldId="271"/>
        </pc:sldMkLst>
        <pc:picChg chg="mod">
          <ac:chgData name="Iwan Robat Jones (ECON A CMND)" userId="044d3986-7030-4e63-9f55-87901c684665" providerId="ADAL" clId="{40D3D272-8110-4A13-9E3C-FBF915D1B915}" dt="2024-06-13T11:21:12.284" v="0" actId="1076"/>
          <ac:picMkLst>
            <pc:docMk/>
            <pc:sldMk cId="2720951576" sldId="271"/>
            <ac:picMk id="3" creationId="{28438005-AEC6-F8BD-900B-E9EC25720C4C}"/>
          </ac:picMkLst>
        </pc:picChg>
      </pc:sldChg>
      <pc:sldChg chg="modSp mod">
        <pc:chgData name="Iwan Robat Jones (ECON A CMND)" userId="044d3986-7030-4e63-9f55-87901c684665" providerId="ADAL" clId="{40D3D272-8110-4A13-9E3C-FBF915D1B915}" dt="2024-06-13T17:07:54.936" v="1245" actId="14838"/>
        <pc:sldMkLst>
          <pc:docMk/>
          <pc:sldMk cId="585138022" sldId="272"/>
        </pc:sldMkLst>
        <pc:spChg chg="mod">
          <ac:chgData name="Iwan Robat Jones (ECON A CMND)" userId="044d3986-7030-4e63-9f55-87901c684665" providerId="ADAL" clId="{40D3D272-8110-4A13-9E3C-FBF915D1B915}" dt="2024-06-13T17:07:54.936" v="1245" actId="14838"/>
          <ac:spMkLst>
            <pc:docMk/>
            <pc:sldMk cId="585138022" sldId="272"/>
            <ac:spMk id="2" creationId="{8A025E5B-B962-767B-F90A-1A790319A595}"/>
          </ac:spMkLst>
        </pc:spChg>
        <pc:graphicFrameChg chg="mod">
          <ac:chgData name="Iwan Robat Jones (ECON A CMND)" userId="044d3986-7030-4e63-9f55-87901c684665" providerId="ADAL" clId="{40D3D272-8110-4A13-9E3C-FBF915D1B915}" dt="2024-06-13T16:34:50.819" v="965" actId="2711"/>
          <ac:graphicFrameMkLst>
            <pc:docMk/>
            <pc:sldMk cId="585138022" sldId="272"/>
            <ac:graphicFrameMk id="4" creationId="{70B79E86-2495-6328-EFEB-4A1D5DB9A8A7}"/>
          </ac:graphicFrameMkLst>
        </pc:graphicFrameChg>
      </pc:sldChg>
      <pc:sldChg chg="addSp delSp modSp mod">
        <pc:chgData name="Iwan Robat Jones (ECON A CMND)" userId="044d3986-7030-4e63-9f55-87901c684665" providerId="ADAL" clId="{40D3D272-8110-4A13-9E3C-FBF915D1B915}" dt="2024-06-13T17:10:23.797" v="1254" actId="1037"/>
        <pc:sldMkLst>
          <pc:docMk/>
          <pc:sldMk cId="3199120943" sldId="273"/>
        </pc:sldMkLst>
        <pc:spChg chg="del mod">
          <ac:chgData name="Iwan Robat Jones (ECON A CMND)" userId="044d3986-7030-4e63-9f55-87901c684665" providerId="ADAL" clId="{40D3D272-8110-4A13-9E3C-FBF915D1B915}" dt="2024-06-13T16:29:42.381" v="917" actId="478"/>
          <ac:spMkLst>
            <pc:docMk/>
            <pc:sldMk cId="3199120943" sldId="273"/>
            <ac:spMk id="4" creationId="{5AC52068-9C02-88A9-9664-18183E4644D6}"/>
          </ac:spMkLst>
        </pc:spChg>
        <pc:spChg chg="mod">
          <ac:chgData name="Iwan Robat Jones (ECON A CMND)" userId="044d3986-7030-4e63-9f55-87901c684665" providerId="ADAL" clId="{40D3D272-8110-4A13-9E3C-FBF915D1B915}" dt="2024-06-13T16:38:02.792" v="987" actId="2711"/>
          <ac:spMkLst>
            <pc:docMk/>
            <pc:sldMk cId="3199120943" sldId="273"/>
            <ac:spMk id="5" creationId="{224496CB-782C-41BB-186A-EF85CACD421B}"/>
          </ac:spMkLst>
        </pc:spChg>
        <pc:spChg chg="mod">
          <ac:chgData name="Iwan Robat Jones (ECON A CMND)" userId="044d3986-7030-4e63-9f55-87901c684665" providerId="ADAL" clId="{40D3D272-8110-4A13-9E3C-FBF915D1B915}" dt="2024-06-13T16:38:09.192" v="988" actId="2711"/>
          <ac:spMkLst>
            <pc:docMk/>
            <pc:sldMk cId="3199120943" sldId="273"/>
            <ac:spMk id="8" creationId="{16DC4F13-43AF-C65A-D478-820BC13ED8AF}"/>
          </ac:spMkLst>
        </pc:spChg>
        <pc:spChg chg="mod">
          <ac:chgData name="Iwan Robat Jones (ECON A CMND)" userId="044d3986-7030-4e63-9f55-87901c684665" providerId="ADAL" clId="{40D3D272-8110-4A13-9E3C-FBF915D1B915}" dt="2024-06-13T16:38:09.192" v="988" actId="2711"/>
          <ac:spMkLst>
            <pc:docMk/>
            <pc:sldMk cId="3199120943" sldId="273"/>
            <ac:spMk id="9" creationId="{46614E91-93C2-3B17-49CA-1F56BD394E18}"/>
          </ac:spMkLst>
        </pc:spChg>
        <pc:grpChg chg="add mod">
          <ac:chgData name="Iwan Robat Jones (ECON A CMND)" userId="044d3986-7030-4e63-9f55-87901c684665" providerId="ADAL" clId="{40D3D272-8110-4A13-9E3C-FBF915D1B915}" dt="2024-06-13T16:32:51.041" v="944" actId="14100"/>
          <ac:grpSpMkLst>
            <pc:docMk/>
            <pc:sldMk cId="3199120943" sldId="273"/>
            <ac:grpSpMk id="3" creationId="{1ACA4932-B687-D428-3627-4D1DFEFBE5C1}"/>
          </ac:grpSpMkLst>
        </pc:grpChg>
        <pc:picChg chg="mod ord modCrop">
          <ac:chgData name="Iwan Robat Jones (ECON A CMND)" userId="044d3986-7030-4e63-9f55-87901c684665" providerId="ADAL" clId="{40D3D272-8110-4A13-9E3C-FBF915D1B915}" dt="2024-06-13T17:10:23.797" v="1254" actId="1037"/>
          <ac:picMkLst>
            <pc:docMk/>
            <pc:sldMk cId="3199120943" sldId="273"/>
            <ac:picMk id="6" creationId="{A6692127-6BA0-C3D9-26BA-548BCD7C6D9F}"/>
          </ac:picMkLst>
        </pc:picChg>
        <pc:cxnChg chg="add mod">
          <ac:chgData name="Iwan Robat Jones (ECON A CMND)" userId="044d3986-7030-4e63-9f55-87901c684665" providerId="ADAL" clId="{40D3D272-8110-4A13-9E3C-FBF915D1B915}" dt="2024-06-13T16:07:54.773" v="529"/>
          <ac:cxnSpMkLst>
            <pc:docMk/>
            <pc:sldMk cId="3199120943" sldId="273"/>
            <ac:cxnSpMk id="2" creationId="{7D36A9BE-5B7C-3FAD-639C-2EA9A95619AE}"/>
          </ac:cxnSpMkLst>
        </pc:cxnChg>
      </pc:sldChg>
      <pc:sldChg chg="addSp delSp modSp mod">
        <pc:chgData name="Iwan Robat Jones (ECON A CMND)" userId="044d3986-7030-4e63-9f55-87901c684665" providerId="ADAL" clId="{40D3D272-8110-4A13-9E3C-FBF915D1B915}" dt="2024-06-13T17:12:51.366" v="1256" actId="14861"/>
        <pc:sldMkLst>
          <pc:docMk/>
          <pc:sldMk cId="2818533913" sldId="274"/>
        </pc:sldMkLst>
        <pc:spChg chg="del">
          <ac:chgData name="Iwan Robat Jones (ECON A CMND)" userId="044d3986-7030-4e63-9f55-87901c684665" providerId="ADAL" clId="{40D3D272-8110-4A13-9E3C-FBF915D1B915}" dt="2024-06-13T16:29:02.010" v="878" actId="478"/>
          <ac:spMkLst>
            <pc:docMk/>
            <pc:sldMk cId="2818533913" sldId="274"/>
            <ac:spMk id="3" creationId="{1CEF3326-F6CF-9AEF-9CB2-02BA7C5DEF4A}"/>
          </ac:spMkLst>
        </pc:spChg>
        <pc:spChg chg="mod">
          <ac:chgData name="Iwan Robat Jones (ECON A CMND)" userId="044d3986-7030-4e63-9f55-87901c684665" providerId="ADAL" clId="{40D3D272-8110-4A13-9E3C-FBF915D1B915}" dt="2024-06-13T17:10:15.222" v="1251" actId="1076"/>
          <ac:spMkLst>
            <pc:docMk/>
            <pc:sldMk cId="2818533913" sldId="274"/>
            <ac:spMk id="5" creationId="{2C7ADCD0-E648-21AE-384E-361A6BEF04A6}"/>
          </ac:spMkLst>
        </pc:spChg>
        <pc:spChg chg="mod">
          <ac:chgData name="Iwan Robat Jones (ECON A CMND)" userId="044d3986-7030-4e63-9f55-87901c684665" providerId="ADAL" clId="{40D3D272-8110-4A13-9E3C-FBF915D1B915}" dt="2024-06-13T16:37:37.878" v="981" actId="2711"/>
          <ac:spMkLst>
            <pc:docMk/>
            <pc:sldMk cId="2818533913" sldId="274"/>
            <ac:spMk id="7" creationId="{19EF590E-A4EE-389E-6EE9-7828C2B5F34C}"/>
          </ac:spMkLst>
        </pc:spChg>
        <pc:spChg chg="mod">
          <ac:chgData name="Iwan Robat Jones (ECON A CMND)" userId="044d3986-7030-4e63-9f55-87901c684665" providerId="ADAL" clId="{40D3D272-8110-4A13-9E3C-FBF915D1B915}" dt="2024-06-13T16:37:37.878" v="981" actId="2711"/>
          <ac:spMkLst>
            <pc:docMk/>
            <pc:sldMk cId="2818533913" sldId="274"/>
            <ac:spMk id="8" creationId="{3D49901B-36BF-6AD1-F47B-EE8E06A52B35}"/>
          </ac:spMkLst>
        </pc:spChg>
        <pc:grpChg chg="add mod">
          <ac:chgData name="Iwan Robat Jones (ECON A CMND)" userId="044d3986-7030-4e63-9f55-87901c684665" providerId="ADAL" clId="{40D3D272-8110-4A13-9E3C-FBF915D1B915}" dt="2024-06-13T16:32:34.285" v="943" actId="14100"/>
          <ac:grpSpMkLst>
            <pc:docMk/>
            <pc:sldMk cId="2818533913" sldId="274"/>
            <ac:grpSpMk id="6" creationId="{3CFC028C-B9EC-95EA-8BFB-39FEA46C48B9}"/>
          </ac:grpSpMkLst>
        </pc:grpChg>
        <pc:graphicFrameChg chg="mod modGraphic">
          <ac:chgData name="Iwan Robat Jones (ECON A CMND)" userId="044d3986-7030-4e63-9f55-87901c684665" providerId="ADAL" clId="{40D3D272-8110-4A13-9E3C-FBF915D1B915}" dt="2024-06-13T17:09:30.410" v="1250" actId="1076"/>
          <ac:graphicFrameMkLst>
            <pc:docMk/>
            <pc:sldMk cId="2818533913" sldId="274"/>
            <ac:graphicFrameMk id="2" creationId="{A8854DFF-A5BB-CD8E-867C-41A305EB76B3}"/>
          </ac:graphicFrameMkLst>
        </pc:graphicFrameChg>
        <pc:picChg chg="mod">
          <ac:chgData name="Iwan Robat Jones (ECON A CMND)" userId="044d3986-7030-4e63-9f55-87901c684665" providerId="ADAL" clId="{40D3D272-8110-4A13-9E3C-FBF915D1B915}" dt="2024-06-13T17:12:51.366" v="1256" actId="14861"/>
          <ac:picMkLst>
            <pc:docMk/>
            <pc:sldMk cId="2818533913" sldId="274"/>
            <ac:picMk id="2050" creationId="{779015A9-C8EB-8D6C-785A-8F0B362CEC6A}"/>
          </ac:picMkLst>
        </pc:picChg>
        <pc:cxnChg chg="add mod">
          <ac:chgData name="Iwan Robat Jones (ECON A CMND)" userId="044d3986-7030-4e63-9f55-87901c684665" providerId="ADAL" clId="{40D3D272-8110-4A13-9E3C-FBF915D1B915}" dt="2024-06-13T16:07:43.884" v="497"/>
          <ac:cxnSpMkLst>
            <pc:docMk/>
            <pc:sldMk cId="2818533913" sldId="274"/>
            <ac:cxnSpMk id="4" creationId="{C9ADC9F3-67F6-A268-C0FE-D87D758775D7}"/>
          </ac:cxnSpMkLst>
        </pc:cxnChg>
      </pc:sldChg>
      <pc:sldMasterChg chg="addSp delSp modSp mod modSldLayout">
        <pc:chgData name="Iwan Robat Jones (ECON A CMND)" userId="044d3986-7030-4e63-9f55-87901c684665" providerId="ADAL" clId="{40D3D272-8110-4A13-9E3C-FBF915D1B915}" dt="2024-06-13T16:07:00.430" v="463" actId="21"/>
        <pc:sldMasterMkLst>
          <pc:docMk/>
          <pc:sldMasterMk cId="3726437293" sldId="2147483648"/>
        </pc:sldMasterMkLst>
        <pc:spChg chg="del">
          <ac:chgData name="Iwan Robat Jones (ECON A CMND)" userId="044d3986-7030-4e63-9f55-87901c684665" providerId="ADAL" clId="{40D3D272-8110-4A13-9E3C-FBF915D1B915}" dt="2024-06-13T16:02:37.013" v="356" actId="478"/>
          <ac:spMkLst>
            <pc:docMk/>
            <pc:sldMasterMk cId="3726437293" sldId="2147483648"/>
            <ac:spMk id="2" creationId="{FA246904-2B6B-2EF8-A5FB-D0A40A4CA118}"/>
          </ac:spMkLst>
        </pc:spChg>
        <pc:spChg chg="del">
          <ac:chgData name="Iwan Robat Jones (ECON A CMND)" userId="044d3986-7030-4e63-9f55-87901c684665" providerId="ADAL" clId="{40D3D272-8110-4A13-9E3C-FBF915D1B915}" dt="2024-06-13T16:02:37.013" v="356" actId="478"/>
          <ac:spMkLst>
            <pc:docMk/>
            <pc:sldMasterMk cId="3726437293" sldId="2147483648"/>
            <ac:spMk id="3" creationId="{0A1646F9-D77A-547A-4AB1-786DB7C686D9}"/>
          </ac:spMkLst>
        </pc:spChg>
        <pc:spChg chg="del">
          <ac:chgData name="Iwan Robat Jones (ECON A CMND)" userId="044d3986-7030-4e63-9f55-87901c684665" providerId="ADAL" clId="{40D3D272-8110-4A13-9E3C-FBF915D1B915}" dt="2024-06-13T16:02:37.013" v="356" actId="478"/>
          <ac:spMkLst>
            <pc:docMk/>
            <pc:sldMasterMk cId="3726437293" sldId="2147483648"/>
            <ac:spMk id="4" creationId="{332E4860-695A-E852-5FDA-D2183C2026DC}"/>
          </ac:spMkLst>
        </pc:spChg>
        <pc:spChg chg="del">
          <ac:chgData name="Iwan Robat Jones (ECON A CMND)" userId="044d3986-7030-4e63-9f55-87901c684665" providerId="ADAL" clId="{40D3D272-8110-4A13-9E3C-FBF915D1B915}" dt="2024-06-13T16:02:37.013" v="356" actId="478"/>
          <ac:spMkLst>
            <pc:docMk/>
            <pc:sldMasterMk cId="3726437293" sldId="2147483648"/>
            <ac:spMk id="5" creationId="{A13FBCDB-4F28-EA78-4395-EDAFE8EC7EA1}"/>
          </ac:spMkLst>
        </pc:spChg>
        <pc:spChg chg="del">
          <ac:chgData name="Iwan Robat Jones (ECON A CMND)" userId="044d3986-7030-4e63-9f55-87901c684665" providerId="ADAL" clId="{40D3D272-8110-4A13-9E3C-FBF915D1B915}" dt="2024-06-13T16:02:37.013" v="356" actId="478"/>
          <ac:spMkLst>
            <pc:docMk/>
            <pc:sldMasterMk cId="3726437293" sldId="2147483648"/>
            <ac:spMk id="6" creationId="{0DF2FDEB-5B65-4A19-0EED-D8F01FCC178F}"/>
          </ac:spMkLst>
        </pc:spChg>
        <pc:picChg chg="add del mod">
          <ac:chgData name="Iwan Robat Jones (ECON A CMND)" userId="044d3986-7030-4e63-9f55-87901c684665" providerId="ADAL" clId="{40D3D272-8110-4A13-9E3C-FBF915D1B915}" dt="2024-06-13T16:03:52.122" v="429" actId="478"/>
          <ac:picMkLst>
            <pc:docMk/>
            <pc:sldMasterMk cId="3726437293" sldId="2147483648"/>
            <ac:picMk id="7" creationId="{6A731EA2-2935-8614-211C-E6F5FB1F512A}"/>
          </ac:picMkLst>
        </pc:picChg>
        <pc:cxnChg chg="add del mod">
          <ac:chgData name="Iwan Robat Jones (ECON A CMND)" userId="044d3986-7030-4e63-9f55-87901c684665" providerId="ADAL" clId="{40D3D272-8110-4A13-9E3C-FBF915D1B915}" dt="2024-06-13T16:07:00.430" v="463" actId="21"/>
          <ac:cxnSpMkLst>
            <pc:docMk/>
            <pc:sldMasterMk cId="3726437293" sldId="2147483648"/>
            <ac:cxnSpMk id="9" creationId="{26DA72B3-06A1-98F5-CDED-FF78AF393AC8}"/>
          </ac:cxnSpMkLst>
        </pc:cxnChg>
        <pc:sldLayoutChg chg="delSp mod">
          <pc:chgData name="Iwan Robat Jones (ECON A CMND)" userId="044d3986-7030-4e63-9f55-87901c684665" providerId="ADAL" clId="{40D3D272-8110-4A13-9E3C-FBF915D1B915}" dt="2024-06-13T16:02:32.092" v="355" actId="478"/>
          <pc:sldLayoutMkLst>
            <pc:docMk/>
            <pc:sldMasterMk cId="3726437293" sldId="2147483648"/>
            <pc:sldLayoutMk cId="3776081675" sldId="2147483650"/>
          </pc:sldLayoutMkLst>
          <pc:spChg chg="del">
            <ac:chgData name="Iwan Robat Jones (ECON A CMND)" userId="044d3986-7030-4e63-9f55-87901c684665" providerId="ADAL" clId="{40D3D272-8110-4A13-9E3C-FBF915D1B915}" dt="2024-06-13T16:02:32.092" v="355" actId="478"/>
            <ac:spMkLst>
              <pc:docMk/>
              <pc:sldMasterMk cId="3726437293" sldId="2147483648"/>
              <pc:sldLayoutMk cId="3776081675" sldId="2147483650"/>
              <ac:spMk id="2" creationId="{84B41BFC-99D2-8DF2-CA0F-D2E45B543FCA}"/>
            </ac:spMkLst>
          </pc:spChg>
          <pc:spChg chg="del">
            <ac:chgData name="Iwan Robat Jones (ECON A CMND)" userId="044d3986-7030-4e63-9f55-87901c684665" providerId="ADAL" clId="{40D3D272-8110-4A13-9E3C-FBF915D1B915}" dt="2024-06-13T16:02:32.092" v="355" actId="478"/>
            <ac:spMkLst>
              <pc:docMk/>
              <pc:sldMasterMk cId="3726437293" sldId="2147483648"/>
              <pc:sldLayoutMk cId="3776081675" sldId="2147483650"/>
              <ac:spMk id="3" creationId="{F239B2C4-37D0-4715-9B1F-7C292765658D}"/>
            </ac:spMkLst>
          </pc:spChg>
          <pc:spChg chg="del">
            <ac:chgData name="Iwan Robat Jones (ECON A CMND)" userId="044d3986-7030-4e63-9f55-87901c684665" providerId="ADAL" clId="{40D3D272-8110-4A13-9E3C-FBF915D1B915}" dt="2024-06-13T16:02:32.092" v="355" actId="478"/>
            <ac:spMkLst>
              <pc:docMk/>
              <pc:sldMasterMk cId="3726437293" sldId="2147483648"/>
              <pc:sldLayoutMk cId="3776081675" sldId="2147483650"/>
              <ac:spMk id="4" creationId="{C7B49958-D5DB-E558-1488-5A3CE87CC01D}"/>
            </ac:spMkLst>
          </pc:spChg>
          <pc:spChg chg="del">
            <ac:chgData name="Iwan Robat Jones (ECON A CMND)" userId="044d3986-7030-4e63-9f55-87901c684665" providerId="ADAL" clId="{40D3D272-8110-4A13-9E3C-FBF915D1B915}" dt="2024-06-13T16:02:32.092" v="355" actId="478"/>
            <ac:spMkLst>
              <pc:docMk/>
              <pc:sldMasterMk cId="3726437293" sldId="2147483648"/>
              <pc:sldLayoutMk cId="3776081675" sldId="2147483650"/>
              <ac:spMk id="5" creationId="{D044AFF9-571C-1384-8700-E378E9D529D3}"/>
            </ac:spMkLst>
          </pc:spChg>
          <pc:spChg chg="del">
            <ac:chgData name="Iwan Robat Jones (ECON A CMND)" userId="044d3986-7030-4e63-9f55-87901c684665" providerId="ADAL" clId="{40D3D272-8110-4A13-9E3C-FBF915D1B915}" dt="2024-06-13T16:02:32.092" v="355" actId="478"/>
            <ac:spMkLst>
              <pc:docMk/>
              <pc:sldMasterMk cId="3726437293" sldId="2147483648"/>
              <pc:sldLayoutMk cId="3776081675" sldId="2147483650"/>
              <ac:spMk id="6" creationId="{BDAB79AE-FC38-1626-C2EB-3DB326DE70D0}"/>
            </ac:spMkLst>
          </pc:spChg>
        </pc:sldLayoutChg>
      </pc:sldMasterChg>
      <pc:sldMasterChg chg="new mod addSldLayout">
        <pc:chgData name="Iwan Robat Jones (ECON A CMND)" userId="044d3986-7030-4e63-9f55-87901c684665" providerId="ADAL" clId="{40D3D272-8110-4A13-9E3C-FBF915D1B915}" dt="2024-06-13T16:03:59.222" v="430" actId="6938"/>
        <pc:sldMasterMkLst>
          <pc:docMk/>
          <pc:sldMasterMk cId="3746691596" sldId="2147483660"/>
        </pc:sldMasterMkLst>
        <pc:sldLayoutChg chg="new replId">
          <pc:chgData name="Iwan Robat Jones (ECON A CMND)" userId="044d3986-7030-4e63-9f55-87901c684665" providerId="ADAL" clId="{40D3D272-8110-4A13-9E3C-FBF915D1B915}" dt="2024-06-13T16:03:59.222" v="430" actId="6938"/>
          <pc:sldLayoutMkLst>
            <pc:docMk/>
            <pc:sldMasterMk cId="3746691596" sldId="2147483660"/>
            <pc:sldLayoutMk cId="3903004475" sldId="2147483661"/>
          </pc:sldLayoutMkLst>
        </pc:sldLayoutChg>
        <pc:sldLayoutChg chg="new replId">
          <pc:chgData name="Iwan Robat Jones (ECON A CMND)" userId="044d3986-7030-4e63-9f55-87901c684665" providerId="ADAL" clId="{40D3D272-8110-4A13-9E3C-FBF915D1B915}" dt="2024-06-13T16:03:59.222" v="430" actId="6938"/>
          <pc:sldLayoutMkLst>
            <pc:docMk/>
            <pc:sldMasterMk cId="3746691596" sldId="2147483660"/>
            <pc:sldLayoutMk cId="583452110" sldId="2147483662"/>
          </pc:sldLayoutMkLst>
        </pc:sldLayoutChg>
        <pc:sldLayoutChg chg="new replId">
          <pc:chgData name="Iwan Robat Jones (ECON A CMND)" userId="044d3986-7030-4e63-9f55-87901c684665" providerId="ADAL" clId="{40D3D272-8110-4A13-9E3C-FBF915D1B915}" dt="2024-06-13T16:03:59.222" v="430" actId="6938"/>
          <pc:sldLayoutMkLst>
            <pc:docMk/>
            <pc:sldMasterMk cId="3746691596" sldId="2147483660"/>
            <pc:sldLayoutMk cId="3190867817" sldId="2147483663"/>
          </pc:sldLayoutMkLst>
        </pc:sldLayoutChg>
        <pc:sldLayoutChg chg="new replId">
          <pc:chgData name="Iwan Robat Jones (ECON A CMND)" userId="044d3986-7030-4e63-9f55-87901c684665" providerId="ADAL" clId="{40D3D272-8110-4A13-9E3C-FBF915D1B915}" dt="2024-06-13T16:03:59.222" v="430" actId="6938"/>
          <pc:sldLayoutMkLst>
            <pc:docMk/>
            <pc:sldMasterMk cId="3746691596" sldId="2147483660"/>
            <pc:sldLayoutMk cId="3022086564" sldId="2147483664"/>
          </pc:sldLayoutMkLst>
        </pc:sldLayoutChg>
        <pc:sldLayoutChg chg="new replId">
          <pc:chgData name="Iwan Robat Jones (ECON A CMND)" userId="044d3986-7030-4e63-9f55-87901c684665" providerId="ADAL" clId="{40D3D272-8110-4A13-9E3C-FBF915D1B915}" dt="2024-06-13T16:03:59.222" v="430" actId="6938"/>
          <pc:sldLayoutMkLst>
            <pc:docMk/>
            <pc:sldMasterMk cId="3746691596" sldId="2147483660"/>
            <pc:sldLayoutMk cId="400826338" sldId="2147483665"/>
          </pc:sldLayoutMkLst>
        </pc:sldLayoutChg>
        <pc:sldLayoutChg chg="new replId">
          <pc:chgData name="Iwan Robat Jones (ECON A CMND)" userId="044d3986-7030-4e63-9f55-87901c684665" providerId="ADAL" clId="{40D3D272-8110-4A13-9E3C-FBF915D1B915}" dt="2024-06-13T16:03:59.222" v="430" actId="6938"/>
          <pc:sldLayoutMkLst>
            <pc:docMk/>
            <pc:sldMasterMk cId="3746691596" sldId="2147483660"/>
            <pc:sldLayoutMk cId="688570025" sldId="2147483666"/>
          </pc:sldLayoutMkLst>
        </pc:sldLayoutChg>
        <pc:sldLayoutChg chg="new replId">
          <pc:chgData name="Iwan Robat Jones (ECON A CMND)" userId="044d3986-7030-4e63-9f55-87901c684665" providerId="ADAL" clId="{40D3D272-8110-4A13-9E3C-FBF915D1B915}" dt="2024-06-13T16:03:59.222" v="430" actId="6938"/>
          <pc:sldLayoutMkLst>
            <pc:docMk/>
            <pc:sldMasterMk cId="3746691596" sldId="2147483660"/>
            <pc:sldLayoutMk cId="2679682508" sldId="2147483667"/>
          </pc:sldLayoutMkLst>
        </pc:sldLayoutChg>
        <pc:sldLayoutChg chg="new replId">
          <pc:chgData name="Iwan Robat Jones (ECON A CMND)" userId="044d3986-7030-4e63-9f55-87901c684665" providerId="ADAL" clId="{40D3D272-8110-4A13-9E3C-FBF915D1B915}" dt="2024-06-13T16:03:59.222" v="430" actId="6938"/>
          <pc:sldLayoutMkLst>
            <pc:docMk/>
            <pc:sldMasterMk cId="3746691596" sldId="2147483660"/>
            <pc:sldLayoutMk cId="1874199090" sldId="2147483668"/>
          </pc:sldLayoutMkLst>
        </pc:sldLayoutChg>
        <pc:sldLayoutChg chg="new replId">
          <pc:chgData name="Iwan Robat Jones (ECON A CMND)" userId="044d3986-7030-4e63-9f55-87901c684665" providerId="ADAL" clId="{40D3D272-8110-4A13-9E3C-FBF915D1B915}" dt="2024-06-13T16:03:59.222" v="430" actId="6938"/>
          <pc:sldLayoutMkLst>
            <pc:docMk/>
            <pc:sldMasterMk cId="3746691596" sldId="2147483660"/>
            <pc:sldLayoutMk cId="2014985019" sldId="2147483669"/>
          </pc:sldLayoutMkLst>
        </pc:sldLayoutChg>
        <pc:sldLayoutChg chg="new replId">
          <pc:chgData name="Iwan Robat Jones (ECON A CMND)" userId="044d3986-7030-4e63-9f55-87901c684665" providerId="ADAL" clId="{40D3D272-8110-4A13-9E3C-FBF915D1B915}" dt="2024-06-13T16:03:59.222" v="430" actId="6938"/>
          <pc:sldLayoutMkLst>
            <pc:docMk/>
            <pc:sldMasterMk cId="3746691596" sldId="2147483660"/>
            <pc:sldLayoutMk cId="4061509453" sldId="2147483670"/>
          </pc:sldLayoutMkLst>
        </pc:sldLayoutChg>
        <pc:sldLayoutChg chg="new replId">
          <pc:chgData name="Iwan Robat Jones (ECON A CMND)" userId="044d3986-7030-4e63-9f55-87901c684665" providerId="ADAL" clId="{40D3D272-8110-4A13-9E3C-FBF915D1B915}" dt="2024-06-13T16:03:59.222" v="430" actId="6938"/>
          <pc:sldLayoutMkLst>
            <pc:docMk/>
            <pc:sldMasterMk cId="3746691596" sldId="2147483660"/>
            <pc:sldLayoutMk cId="1550210393" sldId="2147483671"/>
          </pc:sldLayoutMkLst>
        </pc:sldLayoutChg>
      </pc:sldMasterChg>
      <pc:sldMasterChg chg="new mod addSldLayout">
        <pc:chgData name="Iwan Robat Jones (ECON A CMND)" userId="044d3986-7030-4e63-9f55-87901c684665" providerId="ADAL" clId="{40D3D272-8110-4A13-9E3C-FBF915D1B915}" dt="2024-06-13T16:05:58.805" v="462" actId="6938"/>
        <pc:sldMasterMkLst>
          <pc:docMk/>
          <pc:sldMasterMk cId="1996352797" sldId="2147483672"/>
        </pc:sldMasterMkLst>
        <pc:sldLayoutChg chg="new replId">
          <pc:chgData name="Iwan Robat Jones (ECON A CMND)" userId="044d3986-7030-4e63-9f55-87901c684665" providerId="ADAL" clId="{40D3D272-8110-4A13-9E3C-FBF915D1B915}" dt="2024-06-13T16:05:58.805" v="462" actId="6938"/>
          <pc:sldLayoutMkLst>
            <pc:docMk/>
            <pc:sldMasterMk cId="1996352797" sldId="2147483672"/>
            <pc:sldLayoutMk cId="912275267" sldId="2147483673"/>
          </pc:sldLayoutMkLst>
        </pc:sldLayoutChg>
        <pc:sldLayoutChg chg="new replId">
          <pc:chgData name="Iwan Robat Jones (ECON A CMND)" userId="044d3986-7030-4e63-9f55-87901c684665" providerId="ADAL" clId="{40D3D272-8110-4A13-9E3C-FBF915D1B915}" dt="2024-06-13T16:05:58.805" v="462" actId="6938"/>
          <pc:sldLayoutMkLst>
            <pc:docMk/>
            <pc:sldMasterMk cId="1996352797" sldId="2147483672"/>
            <pc:sldLayoutMk cId="754443545" sldId="2147483674"/>
          </pc:sldLayoutMkLst>
        </pc:sldLayoutChg>
        <pc:sldLayoutChg chg="new replId">
          <pc:chgData name="Iwan Robat Jones (ECON A CMND)" userId="044d3986-7030-4e63-9f55-87901c684665" providerId="ADAL" clId="{40D3D272-8110-4A13-9E3C-FBF915D1B915}" dt="2024-06-13T16:05:58.805" v="462" actId="6938"/>
          <pc:sldLayoutMkLst>
            <pc:docMk/>
            <pc:sldMasterMk cId="1996352797" sldId="2147483672"/>
            <pc:sldLayoutMk cId="2613227641" sldId="2147483675"/>
          </pc:sldLayoutMkLst>
        </pc:sldLayoutChg>
        <pc:sldLayoutChg chg="new replId">
          <pc:chgData name="Iwan Robat Jones (ECON A CMND)" userId="044d3986-7030-4e63-9f55-87901c684665" providerId="ADAL" clId="{40D3D272-8110-4A13-9E3C-FBF915D1B915}" dt="2024-06-13T16:05:58.805" v="462" actId="6938"/>
          <pc:sldLayoutMkLst>
            <pc:docMk/>
            <pc:sldMasterMk cId="1996352797" sldId="2147483672"/>
            <pc:sldLayoutMk cId="596385711" sldId="2147483676"/>
          </pc:sldLayoutMkLst>
        </pc:sldLayoutChg>
        <pc:sldLayoutChg chg="new replId">
          <pc:chgData name="Iwan Robat Jones (ECON A CMND)" userId="044d3986-7030-4e63-9f55-87901c684665" providerId="ADAL" clId="{40D3D272-8110-4A13-9E3C-FBF915D1B915}" dt="2024-06-13T16:05:58.805" v="462" actId="6938"/>
          <pc:sldLayoutMkLst>
            <pc:docMk/>
            <pc:sldMasterMk cId="1996352797" sldId="2147483672"/>
            <pc:sldLayoutMk cId="2314088076" sldId="2147483677"/>
          </pc:sldLayoutMkLst>
        </pc:sldLayoutChg>
        <pc:sldLayoutChg chg="new replId">
          <pc:chgData name="Iwan Robat Jones (ECON A CMND)" userId="044d3986-7030-4e63-9f55-87901c684665" providerId="ADAL" clId="{40D3D272-8110-4A13-9E3C-FBF915D1B915}" dt="2024-06-13T16:05:58.805" v="462" actId="6938"/>
          <pc:sldLayoutMkLst>
            <pc:docMk/>
            <pc:sldMasterMk cId="1996352797" sldId="2147483672"/>
            <pc:sldLayoutMk cId="511032039" sldId="2147483678"/>
          </pc:sldLayoutMkLst>
        </pc:sldLayoutChg>
        <pc:sldLayoutChg chg="new replId">
          <pc:chgData name="Iwan Robat Jones (ECON A CMND)" userId="044d3986-7030-4e63-9f55-87901c684665" providerId="ADAL" clId="{40D3D272-8110-4A13-9E3C-FBF915D1B915}" dt="2024-06-13T16:05:58.805" v="462" actId="6938"/>
          <pc:sldLayoutMkLst>
            <pc:docMk/>
            <pc:sldMasterMk cId="1996352797" sldId="2147483672"/>
            <pc:sldLayoutMk cId="3837291222" sldId="2147483679"/>
          </pc:sldLayoutMkLst>
        </pc:sldLayoutChg>
        <pc:sldLayoutChg chg="new replId">
          <pc:chgData name="Iwan Robat Jones (ECON A CMND)" userId="044d3986-7030-4e63-9f55-87901c684665" providerId="ADAL" clId="{40D3D272-8110-4A13-9E3C-FBF915D1B915}" dt="2024-06-13T16:05:58.805" v="462" actId="6938"/>
          <pc:sldLayoutMkLst>
            <pc:docMk/>
            <pc:sldMasterMk cId="1996352797" sldId="2147483672"/>
            <pc:sldLayoutMk cId="1211870631" sldId="2147483680"/>
          </pc:sldLayoutMkLst>
        </pc:sldLayoutChg>
        <pc:sldLayoutChg chg="new replId">
          <pc:chgData name="Iwan Robat Jones (ECON A CMND)" userId="044d3986-7030-4e63-9f55-87901c684665" providerId="ADAL" clId="{40D3D272-8110-4A13-9E3C-FBF915D1B915}" dt="2024-06-13T16:05:58.805" v="462" actId="6938"/>
          <pc:sldLayoutMkLst>
            <pc:docMk/>
            <pc:sldMasterMk cId="1996352797" sldId="2147483672"/>
            <pc:sldLayoutMk cId="4027155910" sldId="2147483681"/>
          </pc:sldLayoutMkLst>
        </pc:sldLayoutChg>
        <pc:sldLayoutChg chg="new replId">
          <pc:chgData name="Iwan Robat Jones (ECON A CMND)" userId="044d3986-7030-4e63-9f55-87901c684665" providerId="ADAL" clId="{40D3D272-8110-4A13-9E3C-FBF915D1B915}" dt="2024-06-13T16:05:58.805" v="462" actId="6938"/>
          <pc:sldLayoutMkLst>
            <pc:docMk/>
            <pc:sldMasterMk cId="1996352797" sldId="2147483672"/>
            <pc:sldLayoutMk cId="2589081143" sldId="2147483682"/>
          </pc:sldLayoutMkLst>
        </pc:sldLayoutChg>
        <pc:sldLayoutChg chg="new replId">
          <pc:chgData name="Iwan Robat Jones (ECON A CMND)" userId="044d3986-7030-4e63-9f55-87901c684665" providerId="ADAL" clId="{40D3D272-8110-4A13-9E3C-FBF915D1B915}" dt="2024-06-13T16:05:58.805" v="462" actId="6938"/>
          <pc:sldLayoutMkLst>
            <pc:docMk/>
            <pc:sldMasterMk cId="1996352797" sldId="2147483672"/>
            <pc:sldLayoutMk cId="1018625304" sldId="2147483683"/>
          </pc:sldLayoutMkLst>
        </pc:sldLayoutChg>
      </pc:sldMasterChg>
    </pc:docChg>
  </pc:docChgLst>
  <pc:docChgLst>
    <pc:chgData name="Iwan Robat Jones (ECON A CMND)" userId="044d3986-7030-4e63-9f55-87901c684665" providerId="ADAL" clId="{CD65C2ED-8657-4DC5-B7BA-D0350FB0FC79}"/>
    <pc:docChg chg="undo custSel addSld delSld modSld modMainMaster">
      <pc:chgData name="Iwan Robat Jones (ECON A CMND)" userId="044d3986-7030-4e63-9f55-87901c684665" providerId="ADAL" clId="{CD65C2ED-8657-4DC5-B7BA-D0350FB0FC79}" dt="2024-06-13T11:18:07.671" v="1256" actId="20577"/>
      <pc:docMkLst>
        <pc:docMk/>
      </pc:docMkLst>
      <pc:sldChg chg="del">
        <pc:chgData name="Iwan Robat Jones (ECON A CMND)" userId="044d3986-7030-4e63-9f55-87901c684665" providerId="ADAL" clId="{CD65C2ED-8657-4DC5-B7BA-D0350FB0FC79}" dt="2024-06-13T11:01:14.009" v="690" actId="47"/>
        <pc:sldMkLst>
          <pc:docMk/>
          <pc:sldMk cId="910649693" sldId="256"/>
        </pc:sldMkLst>
      </pc:sldChg>
      <pc:sldChg chg="modSp mod setBg">
        <pc:chgData name="Iwan Robat Jones (ECON A CMND)" userId="044d3986-7030-4e63-9f55-87901c684665" providerId="ADAL" clId="{CD65C2ED-8657-4DC5-B7BA-D0350FB0FC79}" dt="2024-06-13T10:59:15.969" v="658" actId="20577"/>
        <pc:sldMkLst>
          <pc:docMk/>
          <pc:sldMk cId="2035952198" sldId="259"/>
        </pc:sldMkLst>
        <pc:spChg chg="mod">
          <ac:chgData name="Iwan Robat Jones (ECON A CMND)" userId="044d3986-7030-4e63-9f55-87901c684665" providerId="ADAL" clId="{CD65C2ED-8657-4DC5-B7BA-D0350FB0FC79}" dt="2024-06-13T10:59:15.969" v="658" actId="20577"/>
          <ac:spMkLst>
            <pc:docMk/>
            <pc:sldMk cId="2035952198" sldId="259"/>
            <ac:spMk id="5" creationId="{764341D0-713F-26BE-1670-E43A2DEE7220}"/>
          </ac:spMkLst>
        </pc:spChg>
      </pc:sldChg>
      <pc:sldChg chg="addSp delSp modSp mod setBg">
        <pc:chgData name="Iwan Robat Jones (ECON A CMND)" userId="044d3986-7030-4e63-9f55-87901c684665" providerId="ADAL" clId="{CD65C2ED-8657-4DC5-B7BA-D0350FB0FC79}" dt="2024-06-13T11:08:02.817" v="737" actId="1076"/>
        <pc:sldMkLst>
          <pc:docMk/>
          <pc:sldMk cId="3247648596" sldId="260"/>
        </pc:sldMkLst>
        <pc:spChg chg="mod">
          <ac:chgData name="Iwan Robat Jones (ECON A CMND)" userId="044d3986-7030-4e63-9f55-87901c684665" providerId="ADAL" clId="{CD65C2ED-8657-4DC5-B7BA-D0350FB0FC79}" dt="2024-06-13T10:52:24.553" v="610" actId="20577"/>
          <ac:spMkLst>
            <pc:docMk/>
            <pc:sldMk cId="3247648596" sldId="260"/>
            <ac:spMk id="3" creationId="{CF7337E1-1CD8-7953-AD41-BD6EB8A76102}"/>
          </ac:spMkLst>
        </pc:spChg>
        <pc:spChg chg="add">
          <ac:chgData name="Iwan Robat Jones (ECON A CMND)" userId="044d3986-7030-4e63-9f55-87901c684665" providerId="ADAL" clId="{CD65C2ED-8657-4DC5-B7BA-D0350FB0FC79}" dt="2024-06-13T10:51:20.658" v="566"/>
          <ac:spMkLst>
            <pc:docMk/>
            <pc:sldMk cId="3247648596" sldId="260"/>
            <ac:spMk id="6" creationId="{E327425B-7F19-C2CF-6FFB-9CA4F36AA37B}"/>
          </ac:spMkLst>
        </pc:spChg>
        <pc:spChg chg="add del mod">
          <ac:chgData name="Iwan Robat Jones (ECON A CMND)" userId="044d3986-7030-4e63-9f55-87901c684665" providerId="ADAL" clId="{CD65C2ED-8657-4DC5-B7BA-D0350FB0FC79}" dt="2024-06-13T10:51:32.109" v="603" actId="478"/>
          <ac:spMkLst>
            <pc:docMk/>
            <pc:sldMk cId="3247648596" sldId="260"/>
            <ac:spMk id="8" creationId="{12D1DC0D-B99A-2D89-883B-7FF6B35C5D4A}"/>
          </ac:spMkLst>
        </pc:spChg>
        <pc:graphicFrameChg chg="add del modGraphic">
          <ac:chgData name="Iwan Robat Jones (ECON A CMND)" userId="044d3986-7030-4e63-9f55-87901c684665" providerId="ADAL" clId="{CD65C2ED-8657-4DC5-B7BA-D0350FB0FC79}" dt="2024-06-13T10:50:05.961" v="511" actId="478"/>
          <ac:graphicFrameMkLst>
            <pc:docMk/>
            <pc:sldMk cId="3247648596" sldId="260"/>
            <ac:graphicFrameMk id="4" creationId="{45352A5F-23AE-CB11-D2FD-DAE397E7A850}"/>
          </ac:graphicFrameMkLst>
        </pc:graphicFrameChg>
        <pc:graphicFrameChg chg="mod">
          <ac:chgData name="Iwan Robat Jones (ECON A CMND)" userId="044d3986-7030-4e63-9f55-87901c684665" providerId="ADAL" clId="{CD65C2ED-8657-4DC5-B7BA-D0350FB0FC79}" dt="2024-06-13T11:07:58.011" v="734" actId="14100"/>
          <ac:graphicFrameMkLst>
            <pc:docMk/>
            <pc:sldMk cId="3247648596" sldId="260"/>
            <ac:graphicFrameMk id="5" creationId="{B1BE6E02-0BF7-483C-8EEF-FE061F477EFF}"/>
          </ac:graphicFrameMkLst>
        </pc:graphicFrameChg>
        <pc:picChg chg="mod">
          <ac:chgData name="Iwan Robat Jones (ECON A CMND)" userId="044d3986-7030-4e63-9f55-87901c684665" providerId="ADAL" clId="{CD65C2ED-8657-4DC5-B7BA-D0350FB0FC79}" dt="2024-06-13T11:07:59.945" v="735" actId="14100"/>
          <ac:picMkLst>
            <pc:docMk/>
            <pc:sldMk cId="3247648596" sldId="260"/>
            <ac:picMk id="10" creationId="{2EF267E0-4E15-6607-0C7E-5D83B32699EE}"/>
          </ac:picMkLst>
        </pc:picChg>
        <pc:picChg chg="add mod">
          <ac:chgData name="Iwan Robat Jones (ECON A CMND)" userId="044d3986-7030-4e63-9f55-87901c684665" providerId="ADAL" clId="{CD65C2ED-8657-4DC5-B7BA-D0350FB0FC79}" dt="2024-06-13T11:08:02.817" v="737" actId="1076"/>
          <ac:picMkLst>
            <pc:docMk/>
            <pc:sldMk cId="3247648596" sldId="260"/>
            <ac:picMk id="12" creationId="{952F7AA9-566D-0810-8002-131F18D0FF69}"/>
          </ac:picMkLst>
        </pc:picChg>
        <pc:picChg chg="mod">
          <ac:chgData name="Iwan Robat Jones (ECON A CMND)" userId="044d3986-7030-4e63-9f55-87901c684665" providerId="ADAL" clId="{CD65C2ED-8657-4DC5-B7BA-D0350FB0FC79}" dt="2024-06-13T11:05:52.662" v="716" actId="14100"/>
          <ac:picMkLst>
            <pc:docMk/>
            <pc:sldMk cId="3247648596" sldId="260"/>
            <ac:picMk id="1026" creationId="{66D1578D-2AC9-577A-472C-43D527E8F4B3}"/>
          </ac:picMkLst>
        </pc:picChg>
      </pc:sldChg>
      <pc:sldChg chg="addSp modSp mod setBg modNotesTx">
        <pc:chgData name="Iwan Robat Jones (ECON A CMND)" userId="044d3986-7030-4e63-9f55-87901c684665" providerId="ADAL" clId="{CD65C2ED-8657-4DC5-B7BA-D0350FB0FC79}" dt="2024-06-13T11:08:31.736" v="757" actId="1035"/>
        <pc:sldMkLst>
          <pc:docMk/>
          <pc:sldMk cId="2644098157" sldId="261"/>
        </pc:sldMkLst>
        <pc:spChg chg="mod">
          <ac:chgData name="Iwan Robat Jones (ECON A CMND)" userId="044d3986-7030-4e63-9f55-87901c684665" providerId="ADAL" clId="{CD65C2ED-8657-4DC5-B7BA-D0350FB0FC79}" dt="2024-06-13T10:29:04.052" v="9" actId="1076"/>
          <ac:spMkLst>
            <pc:docMk/>
            <pc:sldMk cId="2644098157" sldId="261"/>
            <ac:spMk id="2" creationId="{07E115E4-025E-601B-7EF7-2A70BA50D526}"/>
          </ac:spMkLst>
        </pc:spChg>
        <pc:spChg chg="mod">
          <ac:chgData name="Iwan Robat Jones (ECON A CMND)" userId="044d3986-7030-4e63-9f55-87901c684665" providerId="ADAL" clId="{CD65C2ED-8657-4DC5-B7BA-D0350FB0FC79}" dt="2024-06-13T11:08:31.736" v="757" actId="1035"/>
          <ac:spMkLst>
            <pc:docMk/>
            <pc:sldMk cId="2644098157" sldId="261"/>
            <ac:spMk id="3" creationId="{3946AB41-4A00-B60A-F01D-175F57226D10}"/>
          </ac:spMkLst>
        </pc:spChg>
        <pc:picChg chg="add mod">
          <ac:chgData name="Iwan Robat Jones (ECON A CMND)" userId="044d3986-7030-4e63-9f55-87901c684665" providerId="ADAL" clId="{CD65C2ED-8657-4DC5-B7BA-D0350FB0FC79}" dt="2024-06-13T10:29:15.112" v="11" actId="1076"/>
          <ac:picMkLst>
            <pc:docMk/>
            <pc:sldMk cId="2644098157" sldId="261"/>
            <ac:picMk id="3074" creationId="{27200600-4628-5CA7-6C6E-3DCAA3476A33}"/>
          </ac:picMkLst>
        </pc:picChg>
      </pc:sldChg>
      <pc:sldChg chg="addSp delSp modSp mod setBg">
        <pc:chgData name="Iwan Robat Jones (ECON A CMND)" userId="044d3986-7030-4e63-9f55-87901c684665" providerId="ADAL" clId="{CD65C2ED-8657-4DC5-B7BA-D0350FB0FC79}" dt="2024-06-13T11:18:07.671" v="1256" actId="20577"/>
        <pc:sldMkLst>
          <pc:docMk/>
          <pc:sldMk cId="3639573237" sldId="262"/>
        </pc:sldMkLst>
        <pc:spChg chg="mod">
          <ac:chgData name="Iwan Robat Jones (ECON A CMND)" userId="044d3986-7030-4e63-9f55-87901c684665" providerId="ADAL" clId="{CD65C2ED-8657-4DC5-B7BA-D0350FB0FC79}" dt="2024-06-13T10:37:03.885" v="44" actId="26606"/>
          <ac:spMkLst>
            <pc:docMk/>
            <pc:sldMk cId="3639573237" sldId="262"/>
            <ac:spMk id="2" creationId="{07E115E4-025E-601B-7EF7-2A70BA50D526}"/>
          </ac:spMkLst>
        </pc:spChg>
        <pc:spChg chg="mod">
          <ac:chgData name="Iwan Robat Jones (ECON A CMND)" userId="044d3986-7030-4e63-9f55-87901c684665" providerId="ADAL" clId="{CD65C2ED-8657-4DC5-B7BA-D0350FB0FC79}" dt="2024-06-13T11:18:07.671" v="1256" actId="20577"/>
          <ac:spMkLst>
            <pc:docMk/>
            <pc:sldMk cId="3639573237" sldId="262"/>
            <ac:spMk id="3" creationId="{337C9A4A-EDC0-29E0-B075-93445932048D}"/>
          </ac:spMkLst>
        </pc:spChg>
        <pc:spChg chg="add mod">
          <ac:chgData name="Iwan Robat Jones (ECON A CMND)" userId="044d3986-7030-4e63-9f55-87901c684665" providerId="ADAL" clId="{CD65C2ED-8657-4DC5-B7BA-D0350FB0FC79}" dt="2024-06-13T11:14:07.376" v="884" actId="1076"/>
          <ac:spMkLst>
            <pc:docMk/>
            <pc:sldMk cId="3639573237" sldId="262"/>
            <ac:spMk id="5" creationId="{9CE37F48-4EBB-9329-2D10-A6490321328B}"/>
          </ac:spMkLst>
        </pc:spChg>
        <pc:spChg chg="add del">
          <ac:chgData name="Iwan Robat Jones (ECON A CMND)" userId="044d3986-7030-4e63-9f55-87901c684665" providerId="ADAL" clId="{CD65C2ED-8657-4DC5-B7BA-D0350FB0FC79}" dt="2024-06-13T10:37:03.885" v="44" actId="26606"/>
          <ac:spMkLst>
            <pc:docMk/>
            <pc:sldMk cId="3639573237" sldId="262"/>
            <ac:spMk id="9" creationId="{D1D34770-47A8-402C-AF23-2B653F2D88C1}"/>
          </ac:spMkLst>
        </pc:spChg>
        <pc:spChg chg="add del">
          <ac:chgData name="Iwan Robat Jones (ECON A CMND)" userId="044d3986-7030-4e63-9f55-87901c684665" providerId="ADAL" clId="{CD65C2ED-8657-4DC5-B7BA-D0350FB0FC79}" dt="2024-06-13T10:37:03.885" v="44" actId="26606"/>
          <ac:spMkLst>
            <pc:docMk/>
            <pc:sldMk cId="3639573237" sldId="262"/>
            <ac:spMk id="14" creationId="{D1D34770-47A8-402C-AF23-2B653F2D88C1}"/>
          </ac:spMkLst>
        </pc:spChg>
        <pc:picChg chg="mod modCrop">
          <ac:chgData name="Iwan Robat Jones (ECON A CMND)" userId="044d3986-7030-4e63-9f55-87901c684665" providerId="ADAL" clId="{CD65C2ED-8657-4DC5-B7BA-D0350FB0FC79}" dt="2024-06-13T10:37:10.795" v="86" actId="1038"/>
          <ac:picMkLst>
            <pc:docMk/>
            <pc:sldMk cId="3639573237" sldId="262"/>
            <ac:picMk id="4" creationId="{16641C4A-384A-C693-EB92-3B6A64A8B0B5}"/>
          </ac:picMkLst>
        </pc:picChg>
      </pc:sldChg>
      <pc:sldChg chg="modSp mod setBg">
        <pc:chgData name="Iwan Robat Jones (ECON A CMND)" userId="044d3986-7030-4e63-9f55-87901c684665" providerId="ADAL" clId="{CD65C2ED-8657-4DC5-B7BA-D0350FB0FC79}" dt="2024-06-13T11:00:23.089" v="688" actId="5793"/>
        <pc:sldMkLst>
          <pc:docMk/>
          <pc:sldMk cId="1490540537" sldId="264"/>
        </pc:sldMkLst>
        <pc:spChg chg="mod">
          <ac:chgData name="Iwan Robat Jones (ECON A CMND)" userId="044d3986-7030-4e63-9f55-87901c684665" providerId="ADAL" clId="{CD65C2ED-8657-4DC5-B7BA-D0350FB0FC79}" dt="2024-06-13T11:00:23.089" v="688" actId="5793"/>
          <ac:spMkLst>
            <pc:docMk/>
            <pc:sldMk cId="1490540537" sldId="264"/>
            <ac:spMk id="3" creationId="{C1E8347A-E376-8BB7-6C66-6E99058D9D7F}"/>
          </ac:spMkLst>
        </pc:spChg>
      </pc:sldChg>
      <pc:sldChg chg="modSp mod setBg">
        <pc:chgData name="Iwan Robat Jones (ECON A CMND)" userId="044d3986-7030-4e63-9f55-87901c684665" providerId="ADAL" clId="{CD65C2ED-8657-4DC5-B7BA-D0350FB0FC79}" dt="2024-06-13T11:06:35.997" v="727" actId="20577"/>
        <pc:sldMkLst>
          <pc:docMk/>
          <pc:sldMk cId="4162623363" sldId="265"/>
        </pc:sldMkLst>
        <pc:spChg chg="mod">
          <ac:chgData name="Iwan Robat Jones (ECON A CMND)" userId="044d3986-7030-4e63-9f55-87901c684665" providerId="ADAL" clId="{CD65C2ED-8657-4DC5-B7BA-D0350FB0FC79}" dt="2024-06-13T11:06:24.651" v="718" actId="6549"/>
          <ac:spMkLst>
            <pc:docMk/>
            <pc:sldMk cId="4162623363" sldId="265"/>
            <ac:spMk id="2" creationId="{07E115E4-025E-601B-7EF7-2A70BA50D526}"/>
          </ac:spMkLst>
        </pc:spChg>
        <pc:spChg chg="mod">
          <ac:chgData name="Iwan Robat Jones (ECON A CMND)" userId="044d3986-7030-4e63-9f55-87901c684665" providerId="ADAL" clId="{CD65C2ED-8657-4DC5-B7BA-D0350FB0FC79}" dt="2024-06-13T11:06:35.997" v="727" actId="20577"/>
          <ac:spMkLst>
            <pc:docMk/>
            <pc:sldMk cId="4162623363" sldId="265"/>
            <ac:spMk id="4" creationId="{70021CC7-12F3-9F04-D2C5-0173F432606C}"/>
          </ac:spMkLst>
        </pc:spChg>
      </pc:sldChg>
      <pc:sldChg chg="modSp mod setBg">
        <pc:chgData name="Iwan Robat Jones (ECON A CMND)" userId="044d3986-7030-4e63-9f55-87901c684665" providerId="ADAL" clId="{CD65C2ED-8657-4DC5-B7BA-D0350FB0FC79}" dt="2024-06-13T11:13:44.724" v="881" actId="5793"/>
        <pc:sldMkLst>
          <pc:docMk/>
          <pc:sldMk cId="1221501074" sldId="267"/>
        </pc:sldMkLst>
        <pc:spChg chg="mod">
          <ac:chgData name="Iwan Robat Jones (ECON A CMND)" userId="044d3986-7030-4e63-9f55-87901c684665" providerId="ADAL" clId="{CD65C2ED-8657-4DC5-B7BA-D0350FB0FC79}" dt="2024-06-13T10:38:14.811" v="163" actId="1076"/>
          <ac:spMkLst>
            <pc:docMk/>
            <pc:sldMk cId="1221501074" sldId="267"/>
            <ac:spMk id="3" creationId="{1CEF3326-F6CF-9AEF-9CB2-02BA7C5DEF4A}"/>
          </ac:spMkLst>
        </pc:spChg>
        <pc:spChg chg="mod">
          <ac:chgData name="Iwan Robat Jones (ECON A CMND)" userId="044d3986-7030-4e63-9f55-87901c684665" providerId="ADAL" clId="{CD65C2ED-8657-4DC5-B7BA-D0350FB0FC79}" dt="2024-06-13T11:13:44.724" v="881" actId="5793"/>
          <ac:spMkLst>
            <pc:docMk/>
            <pc:sldMk cId="1221501074" sldId="267"/>
            <ac:spMk id="4" creationId="{41C200E5-F034-5B21-94EA-4BBB55BF851B}"/>
          </ac:spMkLst>
        </pc:spChg>
      </pc:sldChg>
      <pc:sldChg chg="addSp delSp modSp del mod setBg">
        <pc:chgData name="Iwan Robat Jones (ECON A CMND)" userId="044d3986-7030-4e63-9f55-87901c684665" providerId="ADAL" clId="{CD65C2ED-8657-4DC5-B7BA-D0350FB0FC79}" dt="2024-06-13T10:57:53.413" v="651" actId="47"/>
        <pc:sldMkLst>
          <pc:docMk/>
          <pc:sldMk cId="3565025158" sldId="268"/>
        </pc:sldMkLst>
        <pc:spChg chg="mod">
          <ac:chgData name="Iwan Robat Jones (ECON A CMND)" userId="044d3986-7030-4e63-9f55-87901c684665" providerId="ADAL" clId="{CD65C2ED-8657-4DC5-B7BA-D0350FB0FC79}" dt="2024-06-13T10:53:45.896" v="633" actId="20577"/>
          <ac:spMkLst>
            <pc:docMk/>
            <pc:sldMk cId="3565025158" sldId="268"/>
            <ac:spMk id="2" creationId="{8541DAA2-4735-DBBE-7BEF-69FD585DAA08}"/>
          </ac:spMkLst>
        </pc:spChg>
        <pc:spChg chg="mod">
          <ac:chgData name="Iwan Robat Jones (ECON A CMND)" userId="044d3986-7030-4e63-9f55-87901c684665" providerId="ADAL" clId="{CD65C2ED-8657-4DC5-B7BA-D0350FB0FC79}" dt="2024-06-13T10:43:24.468" v="244" actId="1076"/>
          <ac:spMkLst>
            <pc:docMk/>
            <pc:sldMk cId="3565025158" sldId="268"/>
            <ac:spMk id="3" creationId="{1CEF3326-F6CF-9AEF-9CB2-02BA7C5DEF4A}"/>
          </ac:spMkLst>
        </pc:spChg>
        <pc:spChg chg="add del">
          <ac:chgData name="Iwan Robat Jones (ECON A CMND)" userId="044d3986-7030-4e63-9f55-87901c684665" providerId="ADAL" clId="{CD65C2ED-8657-4DC5-B7BA-D0350FB0FC79}" dt="2024-06-13T10:29:37.353" v="14" actId="26606"/>
          <ac:spMkLst>
            <pc:docMk/>
            <pc:sldMk cId="3565025158" sldId="268"/>
            <ac:spMk id="1031" creationId="{FFB60E8C-7224-44A4-87A0-46A1711DD2ED}"/>
          </ac:spMkLst>
        </pc:spChg>
        <pc:spChg chg="add del">
          <ac:chgData name="Iwan Robat Jones (ECON A CMND)" userId="044d3986-7030-4e63-9f55-87901c684665" providerId="ADAL" clId="{CD65C2ED-8657-4DC5-B7BA-D0350FB0FC79}" dt="2024-06-13T10:29:37.353" v="14" actId="26606"/>
          <ac:spMkLst>
            <pc:docMk/>
            <pc:sldMk cId="3565025158" sldId="268"/>
            <ac:spMk id="1033" creationId="{5DA32751-37A2-45C0-BE94-63D375E27003}"/>
          </ac:spMkLst>
        </pc:spChg>
        <pc:spChg chg="add del">
          <ac:chgData name="Iwan Robat Jones (ECON A CMND)" userId="044d3986-7030-4e63-9f55-87901c684665" providerId="ADAL" clId="{CD65C2ED-8657-4DC5-B7BA-D0350FB0FC79}" dt="2024-06-13T10:29:37.353" v="14" actId="26606"/>
          <ac:spMkLst>
            <pc:docMk/>
            <pc:sldMk cId="3565025158" sldId="268"/>
            <ac:spMk id="1035" creationId="{E659831F-0D9A-4C63-9EBB-8435B85A440F}"/>
          </ac:spMkLst>
        </pc:spChg>
        <pc:spChg chg="add del">
          <ac:chgData name="Iwan Robat Jones (ECON A CMND)" userId="044d3986-7030-4e63-9f55-87901c684665" providerId="ADAL" clId="{CD65C2ED-8657-4DC5-B7BA-D0350FB0FC79}" dt="2024-06-13T10:29:37.353" v="14" actId="26606"/>
          <ac:spMkLst>
            <pc:docMk/>
            <pc:sldMk cId="3565025158" sldId="268"/>
            <ac:spMk id="1037" creationId="{5A55FBCD-CD42-40F5-8A1B-3203F9CAEEAA}"/>
          </ac:spMkLst>
        </pc:spChg>
        <pc:spChg chg="add del">
          <ac:chgData name="Iwan Robat Jones (ECON A CMND)" userId="044d3986-7030-4e63-9f55-87901c684665" providerId="ADAL" clId="{CD65C2ED-8657-4DC5-B7BA-D0350FB0FC79}" dt="2024-06-13T10:29:37.343" v="13" actId="26606"/>
          <ac:spMkLst>
            <pc:docMk/>
            <pc:sldMk cId="3565025158" sldId="268"/>
            <ac:spMk id="1042" creationId="{B6FACB3C-9069-4791-BC5C-0DB7CD19B853}"/>
          </ac:spMkLst>
        </pc:spChg>
        <pc:spChg chg="add del">
          <ac:chgData name="Iwan Robat Jones (ECON A CMND)" userId="044d3986-7030-4e63-9f55-87901c684665" providerId="ADAL" clId="{CD65C2ED-8657-4DC5-B7BA-D0350FB0FC79}" dt="2024-06-13T10:29:37.343" v="13" actId="26606"/>
          <ac:spMkLst>
            <pc:docMk/>
            <pc:sldMk cId="3565025158" sldId="268"/>
            <ac:spMk id="1044" creationId="{71F2038E-D777-4B76-81DD-DD13EE91B9DD}"/>
          </ac:spMkLst>
        </pc:spChg>
        <pc:spChg chg="add del">
          <ac:chgData name="Iwan Robat Jones (ECON A CMND)" userId="044d3986-7030-4e63-9f55-87901c684665" providerId="ADAL" clId="{CD65C2ED-8657-4DC5-B7BA-D0350FB0FC79}" dt="2024-06-13T10:41:40.473" v="183" actId="26606"/>
          <ac:spMkLst>
            <pc:docMk/>
            <pc:sldMk cId="3565025158" sldId="268"/>
            <ac:spMk id="1052" creationId="{AA3C4BBB-74A1-4831-90A7-709289EFE409}"/>
          </ac:spMkLst>
        </pc:spChg>
        <pc:spChg chg="add del">
          <ac:chgData name="Iwan Robat Jones (ECON A CMND)" userId="044d3986-7030-4e63-9f55-87901c684665" providerId="ADAL" clId="{CD65C2ED-8657-4DC5-B7BA-D0350FB0FC79}" dt="2024-06-13T10:41:40.468" v="182" actId="26606"/>
          <ac:spMkLst>
            <pc:docMk/>
            <pc:sldMk cId="3565025158" sldId="268"/>
            <ac:spMk id="1054" creationId="{9F7D5CDA-D291-4307-BF55-1381FED29634}"/>
          </ac:spMkLst>
        </pc:spChg>
        <pc:spChg chg="add del">
          <ac:chgData name="Iwan Robat Jones (ECON A CMND)" userId="044d3986-7030-4e63-9f55-87901c684665" providerId="ADAL" clId="{CD65C2ED-8657-4DC5-B7BA-D0350FB0FC79}" dt="2024-06-13T10:41:40.468" v="182" actId="26606"/>
          <ac:spMkLst>
            <pc:docMk/>
            <pc:sldMk cId="3565025158" sldId="268"/>
            <ac:spMk id="1055" creationId="{59B296B9-C5A5-4E4F-9B60-C907B5F1466C}"/>
          </ac:spMkLst>
        </pc:spChg>
        <pc:spChg chg="add del">
          <ac:chgData name="Iwan Robat Jones (ECON A CMND)" userId="044d3986-7030-4e63-9f55-87901c684665" providerId="ADAL" clId="{CD65C2ED-8657-4DC5-B7BA-D0350FB0FC79}" dt="2024-06-13T10:41:18.531" v="180" actId="26606"/>
          <ac:spMkLst>
            <pc:docMk/>
            <pc:sldMk cId="3565025158" sldId="268"/>
            <ac:spMk id="1057" creationId="{C0763A76-9F1C-4FC5-82B7-DD475DA461B2}"/>
          </ac:spMkLst>
        </pc:spChg>
        <pc:spChg chg="add del">
          <ac:chgData name="Iwan Robat Jones (ECON A CMND)" userId="044d3986-7030-4e63-9f55-87901c684665" providerId="ADAL" clId="{CD65C2ED-8657-4DC5-B7BA-D0350FB0FC79}" dt="2024-06-13T10:41:18.531" v="180" actId="26606"/>
          <ac:spMkLst>
            <pc:docMk/>
            <pc:sldMk cId="3565025158" sldId="268"/>
            <ac:spMk id="1059" creationId="{E81BF4F6-F2CF-4984-9D14-D6966D92F99F}"/>
          </ac:spMkLst>
        </pc:spChg>
        <pc:spChg chg="add del">
          <ac:chgData name="Iwan Robat Jones (ECON A CMND)" userId="044d3986-7030-4e63-9f55-87901c684665" providerId="ADAL" clId="{CD65C2ED-8657-4DC5-B7BA-D0350FB0FC79}" dt="2024-06-13T10:41:40.468" v="182" actId="26606"/>
          <ac:spMkLst>
            <pc:docMk/>
            <pc:sldMk cId="3565025158" sldId="268"/>
            <ac:spMk id="1061" creationId="{D0300FD3-5AF1-6305-15FA-9078072672E2}"/>
          </ac:spMkLst>
        </pc:spChg>
        <pc:spChg chg="add">
          <ac:chgData name="Iwan Robat Jones (ECON A CMND)" userId="044d3986-7030-4e63-9f55-87901c684665" providerId="ADAL" clId="{CD65C2ED-8657-4DC5-B7BA-D0350FB0FC79}" dt="2024-06-13T10:41:40.473" v="183" actId="26606"/>
          <ac:spMkLst>
            <pc:docMk/>
            <pc:sldMk cId="3565025158" sldId="268"/>
            <ac:spMk id="1063" creationId="{8D6EA299-0840-6DEA-E670-C49AEBC87E89}"/>
          </ac:spMkLst>
        </pc:spChg>
        <pc:spChg chg="add">
          <ac:chgData name="Iwan Robat Jones (ECON A CMND)" userId="044d3986-7030-4e63-9f55-87901c684665" providerId="ADAL" clId="{CD65C2ED-8657-4DC5-B7BA-D0350FB0FC79}" dt="2024-06-13T10:41:40.473" v="183" actId="26606"/>
          <ac:spMkLst>
            <pc:docMk/>
            <pc:sldMk cId="3565025158" sldId="268"/>
            <ac:spMk id="1064" creationId="{AE3A741D-C19B-960A-5803-1C5887147820}"/>
          </ac:spMkLst>
        </pc:spChg>
        <pc:spChg chg="add">
          <ac:chgData name="Iwan Robat Jones (ECON A CMND)" userId="044d3986-7030-4e63-9f55-87901c684665" providerId="ADAL" clId="{CD65C2ED-8657-4DC5-B7BA-D0350FB0FC79}" dt="2024-06-13T10:41:40.473" v="183" actId="26606"/>
          <ac:spMkLst>
            <pc:docMk/>
            <pc:sldMk cId="3565025158" sldId="268"/>
            <ac:spMk id="1065" creationId="{9C3A50E9-9119-7BC3-083B-2D84CCC78E47}"/>
          </ac:spMkLst>
        </pc:spChg>
        <pc:spChg chg="add">
          <ac:chgData name="Iwan Robat Jones (ECON A CMND)" userId="044d3986-7030-4e63-9f55-87901c684665" providerId="ADAL" clId="{CD65C2ED-8657-4DC5-B7BA-D0350FB0FC79}" dt="2024-06-13T10:41:40.473" v="183" actId="26606"/>
          <ac:spMkLst>
            <pc:docMk/>
            <pc:sldMk cId="3565025158" sldId="268"/>
            <ac:spMk id="1066" creationId="{DC39DE25-0E4E-0AA7-0932-1D78C2372786}"/>
          </ac:spMkLst>
        </pc:spChg>
        <pc:grpChg chg="add del">
          <ac:chgData name="Iwan Robat Jones (ECON A CMND)" userId="044d3986-7030-4e63-9f55-87901c684665" providerId="ADAL" clId="{CD65C2ED-8657-4DC5-B7BA-D0350FB0FC79}" dt="2024-06-13T10:29:37.343" v="13" actId="26606"/>
          <ac:grpSpMkLst>
            <pc:docMk/>
            <pc:sldMk cId="3565025158" sldId="268"/>
            <ac:grpSpMk id="1046" creationId="{DD354807-230F-4402-B1B9-F733A8F1F190}"/>
          </ac:grpSpMkLst>
        </pc:grpChg>
        <pc:picChg chg="add mod ord modCrop">
          <ac:chgData name="Iwan Robat Jones (ECON A CMND)" userId="044d3986-7030-4e63-9f55-87901c684665" providerId="ADAL" clId="{CD65C2ED-8657-4DC5-B7BA-D0350FB0FC79}" dt="2024-06-13T10:55:07.406" v="643" actId="1076"/>
          <ac:picMkLst>
            <pc:docMk/>
            <pc:sldMk cId="3565025158" sldId="268"/>
            <ac:picMk id="5" creationId="{7771D7CD-0F71-F29B-1C21-B3CA6174C61D}"/>
          </ac:picMkLst>
        </pc:picChg>
        <pc:picChg chg="del mod ord">
          <ac:chgData name="Iwan Robat Jones (ECON A CMND)" userId="044d3986-7030-4e63-9f55-87901c684665" providerId="ADAL" clId="{CD65C2ED-8657-4DC5-B7BA-D0350FB0FC79}" dt="2024-06-13T10:40:28.097" v="172" actId="21"/>
          <ac:picMkLst>
            <pc:docMk/>
            <pc:sldMk cId="3565025158" sldId="268"/>
            <ac:picMk id="1026" creationId="{DE0E4B4B-DCFD-D457-8F97-FAAEE3322478}"/>
          </ac:picMkLst>
        </pc:picChg>
      </pc:sldChg>
      <pc:sldChg chg="modSp mod">
        <pc:chgData name="Iwan Robat Jones (ECON A CMND)" userId="044d3986-7030-4e63-9f55-87901c684665" providerId="ADAL" clId="{CD65C2ED-8657-4DC5-B7BA-D0350FB0FC79}" dt="2024-06-13T10:54:53.298" v="642" actId="207"/>
        <pc:sldMkLst>
          <pc:docMk/>
          <pc:sldMk cId="1658833899" sldId="269"/>
        </pc:sldMkLst>
        <pc:spChg chg="mod">
          <ac:chgData name="Iwan Robat Jones (ECON A CMND)" userId="044d3986-7030-4e63-9f55-87901c684665" providerId="ADAL" clId="{CD65C2ED-8657-4DC5-B7BA-D0350FB0FC79}" dt="2024-06-13T10:54:53.298" v="642" actId="207"/>
          <ac:spMkLst>
            <pc:docMk/>
            <pc:sldMk cId="1658833899" sldId="269"/>
            <ac:spMk id="3" creationId="{1CEF3326-F6CF-9AEF-9CB2-02BA7C5DEF4A}"/>
          </ac:spMkLst>
        </pc:spChg>
      </pc:sldChg>
      <pc:sldChg chg="modSp mod">
        <pc:chgData name="Iwan Robat Jones (ECON A CMND)" userId="044d3986-7030-4e63-9f55-87901c684665" providerId="ADAL" clId="{CD65C2ED-8657-4DC5-B7BA-D0350FB0FC79}" dt="2024-06-13T10:54:49.300" v="641" actId="207"/>
        <pc:sldMkLst>
          <pc:docMk/>
          <pc:sldMk cId="2103342425" sldId="270"/>
        </pc:sldMkLst>
        <pc:spChg chg="mod">
          <ac:chgData name="Iwan Robat Jones (ECON A CMND)" userId="044d3986-7030-4e63-9f55-87901c684665" providerId="ADAL" clId="{CD65C2ED-8657-4DC5-B7BA-D0350FB0FC79}" dt="2024-06-13T10:54:49.300" v="641" actId="207"/>
          <ac:spMkLst>
            <pc:docMk/>
            <pc:sldMk cId="2103342425" sldId="270"/>
            <ac:spMk id="3" creationId="{1CEF3326-F6CF-9AEF-9CB2-02BA7C5DEF4A}"/>
          </ac:spMkLst>
        </pc:spChg>
      </pc:sldChg>
      <pc:sldChg chg="addSp delSp modSp mod setBg">
        <pc:chgData name="Iwan Robat Jones (ECON A CMND)" userId="044d3986-7030-4e63-9f55-87901c684665" providerId="ADAL" clId="{CD65C2ED-8657-4DC5-B7BA-D0350FB0FC79}" dt="2024-06-13T11:03:10.160" v="715" actId="14100"/>
        <pc:sldMkLst>
          <pc:docMk/>
          <pc:sldMk cId="2720951576" sldId="271"/>
        </pc:sldMkLst>
        <pc:spChg chg="mod">
          <ac:chgData name="Iwan Robat Jones (ECON A CMND)" userId="044d3986-7030-4e63-9f55-87901c684665" providerId="ADAL" clId="{CD65C2ED-8657-4DC5-B7BA-D0350FB0FC79}" dt="2024-06-13T11:03:10.160" v="715" actId="14100"/>
          <ac:spMkLst>
            <pc:docMk/>
            <pc:sldMk cId="2720951576" sldId="271"/>
            <ac:spMk id="5" creationId="{A7CF22F5-AB55-48C6-1210-BF1CEFDC5139}"/>
          </ac:spMkLst>
        </pc:spChg>
        <pc:spChg chg="del">
          <ac:chgData name="Iwan Robat Jones (ECON A CMND)" userId="044d3986-7030-4e63-9f55-87901c684665" providerId="ADAL" clId="{CD65C2ED-8657-4DC5-B7BA-D0350FB0FC79}" dt="2024-06-13T10:46:53.933" v="434" actId="26606"/>
          <ac:spMkLst>
            <pc:docMk/>
            <pc:sldMk cId="2720951576" sldId="271"/>
            <ac:spMk id="2055" creationId="{70155189-D96C-4527-B0EC-654B946BE615}"/>
          </ac:spMkLst>
        </pc:spChg>
        <pc:spChg chg="add del">
          <ac:chgData name="Iwan Robat Jones (ECON A CMND)" userId="044d3986-7030-4e63-9f55-87901c684665" providerId="ADAL" clId="{CD65C2ED-8657-4DC5-B7BA-D0350FB0FC79}" dt="2024-06-13T10:47:21.862" v="435" actId="26606"/>
          <ac:spMkLst>
            <pc:docMk/>
            <pc:sldMk cId="2720951576" sldId="271"/>
            <ac:spMk id="2060" creationId="{8C886788-700E-4D20-9F80-E0E96837A203}"/>
          </ac:spMkLst>
        </pc:spChg>
        <pc:spChg chg="add del">
          <ac:chgData name="Iwan Robat Jones (ECON A CMND)" userId="044d3986-7030-4e63-9f55-87901c684665" providerId="ADAL" clId="{CD65C2ED-8657-4DC5-B7BA-D0350FB0FC79}" dt="2024-06-13T10:47:21.862" v="435" actId="26606"/>
          <ac:spMkLst>
            <pc:docMk/>
            <pc:sldMk cId="2720951576" sldId="271"/>
            <ac:spMk id="2062" creationId="{1850674C-4E08-4C62-A3E2-6337FE4F7D86}"/>
          </ac:spMkLst>
        </pc:spChg>
        <pc:spChg chg="add del">
          <ac:chgData name="Iwan Robat Jones (ECON A CMND)" userId="044d3986-7030-4e63-9f55-87901c684665" providerId="ADAL" clId="{CD65C2ED-8657-4DC5-B7BA-D0350FB0FC79}" dt="2024-06-13T10:47:21.862" v="435" actId="26606"/>
          <ac:spMkLst>
            <pc:docMk/>
            <pc:sldMk cId="2720951576" sldId="271"/>
            <ac:spMk id="2064" creationId="{BCE4FF05-2B0C-4C97-A9B4-E163085A90E1}"/>
          </ac:spMkLst>
        </pc:spChg>
        <pc:spChg chg="add del">
          <ac:chgData name="Iwan Robat Jones (ECON A CMND)" userId="044d3986-7030-4e63-9f55-87901c684665" providerId="ADAL" clId="{CD65C2ED-8657-4DC5-B7BA-D0350FB0FC79}" dt="2024-06-13T10:47:21.862" v="435" actId="26606"/>
          <ac:spMkLst>
            <pc:docMk/>
            <pc:sldMk cId="2720951576" sldId="271"/>
            <ac:spMk id="2066" creationId="{529C2A7A-A6B6-4A56-B11C-8E967D88A60D}"/>
          </ac:spMkLst>
        </pc:spChg>
        <pc:spChg chg="add del">
          <ac:chgData name="Iwan Robat Jones (ECON A CMND)" userId="044d3986-7030-4e63-9f55-87901c684665" providerId="ADAL" clId="{CD65C2ED-8657-4DC5-B7BA-D0350FB0FC79}" dt="2024-06-13T10:47:21.862" v="435" actId="26606"/>
          <ac:spMkLst>
            <pc:docMk/>
            <pc:sldMk cId="2720951576" sldId="271"/>
            <ac:spMk id="2068" creationId="{FDBD7205-E536-4134-8768-AC3E1A3C5E59}"/>
          </ac:spMkLst>
        </pc:spChg>
        <pc:spChg chg="add del">
          <ac:chgData name="Iwan Robat Jones (ECON A CMND)" userId="044d3986-7030-4e63-9f55-87901c684665" providerId="ADAL" clId="{CD65C2ED-8657-4DC5-B7BA-D0350FB0FC79}" dt="2024-06-13T11:01:47.587" v="695" actId="26606"/>
          <ac:spMkLst>
            <pc:docMk/>
            <pc:sldMk cId="2720951576" sldId="271"/>
            <ac:spMk id="2073" creationId="{80FF5399-FA23-473F-85C9-264D3BE152BA}"/>
          </ac:spMkLst>
        </pc:spChg>
        <pc:spChg chg="add del">
          <ac:chgData name="Iwan Robat Jones (ECON A CMND)" userId="044d3986-7030-4e63-9f55-87901c684665" providerId="ADAL" clId="{CD65C2ED-8657-4DC5-B7BA-D0350FB0FC79}" dt="2024-06-13T11:01:47.587" v="695" actId="26606"/>
          <ac:spMkLst>
            <pc:docMk/>
            <pc:sldMk cId="2720951576" sldId="271"/>
            <ac:spMk id="2075" creationId="{C7131595-FDDB-7A19-5010-FB35011F3B56}"/>
          </ac:spMkLst>
        </pc:spChg>
        <pc:spChg chg="add">
          <ac:chgData name="Iwan Robat Jones (ECON A CMND)" userId="044d3986-7030-4e63-9f55-87901c684665" providerId="ADAL" clId="{CD65C2ED-8657-4DC5-B7BA-D0350FB0FC79}" dt="2024-06-13T11:01:47.587" v="695" actId="26606"/>
          <ac:spMkLst>
            <pc:docMk/>
            <pc:sldMk cId="2720951576" sldId="271"/>
            <ac:spMk id="2080" creationId="{8C886788-700E-4D20-9F80-E0E96837A203}"/>
          </ac:spMkLst>
        </pc:spChg>
        <pc:spChg chg="add">
          <ac:chgData name="Iwan Robat Jones (ECON A CMND)" userId="044d3986-7030-4e63-9f55-87901c684665" providerId="ADAL" clId="{CD65C2ED-8657-4DC5-B7BA-D0350FB0FC79}" dt="2024-06-13T11:01:47.587" v="695" actId="26606"/>
          <ac:spMkLst>
            <pc:docMk/>
            <pc:sldMk cId="2720951576" sldId="271"/>
            <ac:spMk id="2082" creationId="{1850674C-4E08-4C62-A3E2-6337FE4F7D86}"/>
          </ac:spMkLst>
        </pc:spChg>
        <pc:spChg chg="add">
          <ac:chgData name="Iwan Robat Jones (ECON A CMND)" userId="044d3986-7030-4e63-9f55-87901c684665" providerId="ADAL" clId="{CD65C2ED-8657-4DC5-B7BA-D0350FB0FC79}" dt="2024-06-13T11:01:47.587" v="695" actId="26606"/>
          <ac:spMkLst>
            <pc:docMk/>
            <pc:sldMk cId="2720951576" sldId="271"/>
            <ac:spMk id="2084" creationId="{BCE4FF05-2B0C-4C97-A9B4-E163085A90E1}"/>
          </ac:spMkLst>
        </pc:spChg>
        <pc:spChg chg="add">
          <ac:chgData name="Iwan Robat Jones (ECON A CMND)" userId="044d3986-7030-4e63-9f55-87901c684665" providerId="ADAL" clId="{CD65C2ED-8657-4DC5-B7BA-D0350FB0FC79}" dt="2024-06-13T11:01:47.587" v="695" actId="26606"/>
          <ac:spMkLst>
            <pc:docMk/>
            <pc:sldMk cId="2720951576" sldId="271"/>
            <ac:spMk id="2086" creationId="{529C2A7A-A6B6-4A56-B11C-8E967D88A60D}"/>
          </ac:spMkLst>
        </pc:spChg>
        <pc:spChg chg="add">
          <ac:chgData name="Iwan Robat Jones (ECON A CMND)" userId="044d3986-7030-4e63-9f55-87901c684665" providerId="ADAL" clId="{CD65C2ED-8657-4DC5-B7BA-D0350FB0FC79}" dt="2024-06-13T11:01:47.587" v="695" actId="26606"/>
          <ac:spMkLst>
            <pc:docMk/>
            <pc:sldMk cId="2720951576" sldId="271"/>
            <ac:spMk id="2088" creationId="{FDBD7205-E536-4134-8768-AC3E1A3C5E59}"/>
          </ac:spMkLst>
        </pc:spChg>
        <pc:picChg chg="mod ord">
          <ac:chgData name="Iwan Robat Jones (ECON A CMND)" userId="044d3986-7030-4e63-9f55-87901c684665" providerId="ADAL" clId="{CD65C2ED-8657-4DC5-B7BA-D0350FB0FC79}" dt="2024-06-13T11:02:25.213" v="707" actId="1076"/>
          <ac:picMkLst>
            <pc:docMk/>
            <pc:sldMk cId="2720951576" sldId="271"/>
            <ac:picMk id="3" creationId="{28438005-AEC6-F8BD-900B-E9EC25720C4C}"/>
          </ac:picMkLst>
        </pc:picChg>
        <pc:picChg chg="mod">
          <ac:chgData name="Iwan Robat Jones (ECON A CMND)" userId="044d3986-7030-4e63-9f55-87901c684665" providerId="ADAL" clId="{CD65C2ED-8657-4DC5-B7BA-D0350FB0FC79}" dt="2024-06-13T11:02:10.016" v="700" actId="14100"/>
          <ac:picMkLst>
            <pc:docMk/>
            <pc:sldMk cId="2720951576" sldId="271"/>
            <ac:picMk id="7" creationId="{E09EB069-9323-77DD-6839-2DD26C53D4D4}"/>
          </ac:picMkLst>
        </pc:picChg>
        <pc:picChg chg="mod">
          <ac:chgData name="Iwan Robat Jones (ECON A CMND)" userId="044d3986-7030-4e63-9f55-87901c684665" providerId="ADAL" clId="{CD65C2ED-8657-4DC5-B7BA-D0350FB0FC79}" dt="2024-06-13T11:02:17.169" v="704" actId="14100"/>
          <ac:picMkLst>
            <pc:docMk/>
            <pc:sldMk cId="2720951576" sldId="271"/>
            <ac:picMk id="2050" creationId="{6F7DA01E-1A3C-7442-3F08-1C62F9031EE5}"/>
          </ac:picMkLst>
        </pc:picChg>
      </pc:sldChg>
      <pc:sldChg chg="addSp delSp modSp mod setBg">
        <pc:chgData name="Iwan Robat Jones (ECON A CMND)" userId="044d3986-7030-4e63-9f55-87901c684665" providerId="ADAL" clId="{CD65C2ED-8657-4DC5-B7BA-D0350FB0FC79}" dt="2024-06-13T10:54:36.782" v="640"/>
        <pc:sldMkLst>
          <pc:docMk/>
          <pc:sldMk cId="585138022" sldId="272"/>
        </pc:sldMkLst>
        <pc:spChg chg="add mod">
          <ac:chgData name="Iwan Robat Jones (ECON A CMND)" userId="044d3986-7030-4e63-9f55-87901c684665" providerId="ADAL" clId="{CD65C2ED-8657-4DC5-B7BA-D0350FB0FC79}" dt="2024-06-13T10:52:53.935" v="613" actId="1076"/>
          <ac:spMkLst>
            <pc:docMk/>
            <pc:sldMk cId="585138022" sldId="272"/>
            <ac:spMk id="2" creationId="{8A025E5B-B962-767B-F90A-1A790319A595}"/>
          </ac:spMkLst>
        </pc:spChg>
        <pc:spChg chg="del">
          <ac:chgData name="Iwan Robat Jones (ECON A CMND)" userId="044d3986-7030-4e63-9f55-87901c684665" providerId="ADAL" clId="{CD65C2ED-8657-4DC5-B7BA-D0350FB0FC79}" dt="2024-06-13T10:24:47.720" v="0" actId="26606"/>
          <ac:spMkLst>
            <pc:docMk/>
            <pc:sldMk cId="585138022" sldId="272"/>
            <ac:spMk id="9" creationId="{BACC6370-2D7E-4714-9D71-7542949D7D5D}"/>
          </ac:spMkLst>
        </pc:spChg>
        <pc:spChg chg="del">
          <ac:chgData name="Iwan Robat Jones (ECON A CMND)" userId="044d3986-7030-4e63-9f55-87901c684665" providerId="ADAL" clId="{CD65C2ED-8657-4DC5-B7BA-D0350FB0FC79}" dt="2024-06-13T10:24:47.720" v="0" actId="26606"/>
          <ac:spMkLst>
            <pc:docMk/>
            <pc:sldMk cId="585138022" sldId="272"/>
            <ac:spMk id="11" creationId="{256B2C21-A230-48C0-8DF1-C46611373C44}"/>
          </ac:spMkLst>
        </pc:spChg>
        <pc:spChg chg="del">
          <ac:chgData name="Iwan Robat Jones (ECON A CMND)" userId="044d3986-7030-4e63-9f55-87901c684665" providerId="ADAL" clId="{CD65C2ED-8657-4DC5-B7BA-D0350FB0FC79}" dt="2024-06-13T10:24:47.720" v="0" actId="26606"/>
          <ac:spMkLst>
            <pc:docMk/>
            <pc:sldMk cId="585138022" sldId="272"/>
            <ac:spMk id="13" creationId="{3847E18C-932D-4C95-AABA-FEC7C9499AD7}"/>
          </ac:spMkLst>
        </pc:spChg>
        <pc:spChg chg="del">
          <ac:chgData name="Iwan Robat Jones (ECON A CMND)" userId="044d3986-7030-4e63-9f55-87901c684665" providerId="ADAL" clId="{CD65C2ED-8657-4DC5-B7BA-D0350FB0FC79}" dt="2024-06-13T10:24:47.720" v="0" actId="26606"/>
          <ac:spMkLst>
            <pc:docMk/>
            <pc:sldMk cId="585138022" sldId="272"/>
            <ac:spMk id="15" creationId="{3150CB11-0C61-439E-910F-5787759E72A0}"/>
          </ac:spMkLst>
        </pc:spChg>
        <pc:spChg chg="del">
          <ac:chgData name="Iwan Robat Jones (ECON A CMND)" userId="044d3986-7030-4e63-9f55-87901c684665" providerId="ADAL" clId="{CD65C2ED-8657-4DC5-B7BA-D0350FB0FC79}" dt="2024-06-13T10:24:47.720" v="0" actId="26606"/>
          <ac:spMkLst>
            <pc:docMk/>
            <pc:sldMk cId="585138022" sldId="272"/>
            <ac:spMk id="17" creationId="{43F8A58B-5155-44CE-A5FF-7647B47D0A7A}"/>
          </ac:spMkLst>
        </pc:spChg>
        <pc:spChg chg="del">
          <ac:chgData name="Iwan Robat Jones (ECON A CMND)" userId="044d3986-7030-4e63-9f55-87901c684665" providerId="ADAL" clId="{CD65C2ED-8657-4DC5-B7BA-D0350FB0FC79}" dt="2024-06-13T10:24:47.720" v="0" actId="26606"/>
          <ac:spMkLst>
            <pc:docMk/>
            <pc:sldMk cId="585138022" sldId="272"/>
            <ac:spMk id="19" creationId="{443F2ACA-E6D6-4028-82DD-F03C262D5DE6}"/>
          </ac:spMkLst>
        </pc:spChg>
        <pc:spChg chg="add">
          <ac:chgData name="Iwan Robat Jones (ECON A CMND)" userId="044d3986-7030-4e63-9f55-87901c684665" providerId="ADAL" clId="{CD65C2ED-8657-4DC5-B7BA-D0350FB0FC79}" dt="2024-06-13T10:24:47.720" v="0" actId="26606"/>
          <ac:spMkLst>
            <pc:docMk/>
            <pc:sldMk cId="585138022" sldId="272"/>
            <ac:spMk id="24" creationId="{6C4028FD-8BAA-4A19-BFDE-594D991B7552}"/>
          </ac:spMkLst>
        </pc:spChg>
        <pc:graphicFrameChg chg="mod modGraphic">
          <ac:chgData name="Iwan Robat Jones (ECON A CMND)" userId="044d3986-7030-4e63-9f55-87901c684665" providerId="ADAL" clId="{CD65C2ED-8657-4DC5-B7BA-D0350FB0FC79}" dt="2024-06-13T10:53:05.616" v="622" actId="20577"/>
          <ac:graphicFrameMkLst>
            <pc:docMk/>
            <pc:sldMk cId="585138022" sldId="272"/>
            <ac:graphicFrameMk id="4" creationId="{70B79E86-2495-6328-EFEB-4A1D5DB9A8A7}"/>
          </ac:graphicFrameMkLst>
        </pc:graphicFrameChg>
      </pc:sldChg>
      <pc:sldChg chg="addSp delSp modSp new mod">
        <pc:chgData name="Iwan Robat Jones (ECON A CMND)" userId="044d3986-7030-4e63-9f55-87901c684665" providerId="ADAL" clId="{CD65C2ED-8657-4DC5-B7BA-D0350FB0FC79}" dt="2024-06-13T11:13:29.389" v="877" actId="113"/>
        <pc:sldMkLst>
          <pc:docMk/>
          <pc:sldMk cId="3199120943" sldId="273"/>
        </pc:sldMkLst>
        <pc:spChg chg="del">
          <ac:chgData name="Iwan Robat Jones (ECON A CMND)" userId="044d3986-7030-4e63-9f55-87901c684665" providerId="ADAL" clId="{CD65C2ED-8657-4DC5-B7BA-D0350FB0FC79}" dt="2024-06-13T10:57:34.150" v="648" actId="478"/>
          <ac:spMkLst>
            <pc:docMk/>
            <pc:sldMk cId="3199120943" sldId="273"/>
            <ac:spMk id="2" creationId="{D7BE1F23-91EB-BA1A-A6D3-FB398E4AB1D7}"/>
          </ac:spMkLst>
        </pc:spChg>
        <pc:spChg chg="del">
          <ac:chgData name="Iwan Robat Jones (ECON A CMND)" userId="044d3986-7030-4e63-9f55-87901c684665" providerId="ADAL" clId="{CD65C2ED-8657-4DC5-B7BA-D0350FB0FC79}" dt="2024-06-13T10:57:34.150" v="648" actId="478"/>
          <ac:spMkLst>
            <pc:docMk/>
            <pc:sldMk cId="3199120943" sldId="273"/>
            <ac:spMk id="3" creationId="{C6FEE79F-71B7-B00B-324F-56F8B221ACE4}"/>
          </ac:spMkLst>
        </pc:spChg>
        <pc:spChg chg="add mod">
          <ac:chgData name="Iwan Robat Jones (ECON A CMND)" userId="044d3986-7030-4e63-9f55-87901c684665" providerId="ADAL" clId="{CD65C2ED-8657-4DC5-B7BA-D0350FB0FC79}" dt="2024-06-13T10:57:45.624" v="649"/>
          <ac:spMkLst>
            <pc:docMk/>
            <pc:sldMk cId="3199120943" sldId="273"/>
            <ac:spMk id="4" creationId="{5AC52068-9C02-88A9-9664-18183E4644D6}"/>
          </ac:spMkLst>
        </pc:spChg>
        <pc:spChg chg="add mod">
          <ac:chgData name="Iwan Robat Jones (ECON A CMND)" userId="044d3986-7030-4e63-9f55-87901c684665" providerId="ADAL" clId="{CD65C2ED-8657-4DC5-B7BA-D0350FB0FC79}" dt="2024-06-13T11:13:29.389" v="877" actId="113"/>
          <ac:spMkLst>
            <pc:docMk/>
            <pc:sldMk cId="3199120943" sldId="273"/>
            <ac:spMk id="5" creationId="{224496CB-782C-41BB-186A-EF85CACD421B}"/>
          </ac:spMkLst>
        </pc:spChg>
        <pc:picChg chg="add mod">
          <ac:chgData name="Iwan Robat Jones (ECON A CMND)" userId="044d3986-7030-4e63-9f55-87901c684665" providerId="ADAL" clId="{CD65C2ED-8657-4DC5-B7BA-D0350FB0FC79}" dt="2024-06-13T10:57:50.751" v="650"/>
          <ac:picMkLst>
            <pc:docMk/>
            <pc:sldMk cId="3199120943" sldId="273"/>
            <ac:picMk id="6" creationId="{A6692127-6BA0-C3D9-26BA-548BCD7C6D9F}"/>
          </ac:picMkLst>
        </pc:picChg>
        <pc:picChg chg="add mod">
          <ac:chgData name="Iwan Robat Jones (ECON A CMND)" userId="044d3986-7030-4e63-9f55-87901c684665" providerId="ADAL" clId="{CD65C2ED-8657-4DC5-B7BA-D0350FB0FC79}" dt="2024-06-13T11:07:23.664" v="731" actId="1076"/>
          <ac:picMkLst>
            <pc:docMk/>
            <pc:sldMk cId="3199120943" sldId="273"/>
            <ac:picMk id="7" creationId="{834F3D2F-CABA-5370-8DE5-167D47618392}"/>
          </ac:picMkLst>
        </pc:picChg>
      </pc:sldChg>
      <pc:sldChg chg="add del">
        <pc:chgData name="Iwan Robat Jones (ECON A CMND)" userId="044d3986-7030-4e63-9f55-87901c684665" providerId="ADAL" clId="{CD65C2ED-8657-4DC5-B7BA-D0350FB0FC79}" dt="2024-06-13T10:57:28.645" v="646" actId="47"/>
        <pc:sldMkLst>
          <pc:docMk/>
          <pc:sldMk cId="3901004041" sldId="273"/>
        </pc:sldMkLst>
      </pc:sldChg>
      <pc:sldChg chg="addSp delSp modSp add mod">
        <pc:chgData name="Iwan Robat Jones (ECON A CMND)" userId="044d3986-7030-4e63-9f55-87901c684665" providerId="ADAL" clId="{CD65C2ED-8657-4DC5-B7BA-D0350FB0FC79}" dt="2024-06-13T11:12:52.750" v="874" actId="12"/>
        <pc:sldMkLst>
          <pc:docMk/>
          <pc:sldMk cId="2818533913" sldId="274"/>
        </pc:sldMkLst>
        <pc:spChg chg="del">
          <ac:chgData name="Iwan Robat Jones (ECON A CMND)" userId="044d3986-7030-4e63-9f55-87901c684665" providerId="ADAL" clId="{CD65C2ED-8657-4DC5-B7BA-D0350FB0FC79}" dt="2024-06-13T11:09:42.806" v="759" actId="478"/>
          <ac:spMkLst>
            <pc:docMk/>
            <pc:sldMk cId="2818533913" sldId="274"/>
            <ac:spMk id="4" creationId="{41C200E5-F034-5B21-94EA-4BBB55BF851B}"/>
          </ac:spMkLst>
        </pc:spChg>
        <pc:spChg chg="add mod">
          <ac:chgData name="Iwan Robat Jones (ECON A CMND)" userId="044d3986-7030-4e63-9f55-87901c684665" providerId="ADAL" clId="{CD65C2ED-8657-4DC5-B7BA-D0350FB0FC79}" dt="2024-06-13T11:12:52.750" v="874" actId="12"/>
          <ac:spMkLst>
            <pc:docMk/>
            <pc:sldMk cId="2818533913" sldId="274"/>
            <ac:spMk id="5" creationId="{2C7ADCD0-E648-21AE-384E-361A6BEF04A6}"/>
          </ac:spMkLst>
        </pc:spChg>
        <pc:graphicFrameChg chg="add mod modGraphic">
          <ac:chgData name="Iwan Robat Jones (ECON A CMND)" userId="044d3986-7030-4e63-9f55-87901c684665" providerId="ADAL" clId="{CD65C2ED-8657-4DC5-B7BA-D0350FB0FC79}" dt="2024-06-13T11:11:20.264" v="770" actId="207"/>
          <ac:graphicFrameMkLst>
            <pc:docMk/>
            <pc:sldMk cId="2818533913" sldId="274"/>
            <ac:graphicFrameMk id="2" creationId="{A8854DFF-A5BB-CD8E-867C-41A305EB76B3}"/>
          </ac:graphicFrameMkLst>
        </pc:graphicFrameChg>
      </pc:sldChg>
      <pc:sldMasterChg chg="setBg modSldLayout">
        <pc:chgData name="Iwan Robat Jones (ECON A CMND)" userId="044d3986-7030-4e63-9f55-87901c684665" providerId="ADAL" clId="{CD65C2ED-8657-4DC5-B7BA-D0350FB0FC79}" dt="2024-06-13T10:57:13.033" v="644"/>
        <pc:sldMasterMkLst>
          <pc:docMk/>
          <pc:sldMasterMk cId="3726437293" sldId="2147483648"/>
        </pc:sldMasterMkLst>
        <pc:sldLayoutChg chg="setBg">
          <pc:chgData name="Iwan Robat Jones (ECON A CMND)" userId="044d3986-7030-4e63-9f55-87901c684665" providerId="ADAL" clId="{CD65C2ED-8657-4DC5-B7BA-D0350FB0FC79}" dt="2024-06-13T10:54:36.782" v="640"/>
          <pc:sldLayoutMkLst>
            <pc:docMk/>
            <pc:sldMasterMk cId="3726437293" sldId="2147483648"/>
            <pc:sldLayoutMk cId="1064303585" sldId="2147483649"/>
          </pc:sldLayoutMkLst>
        </pc:sldLayoutChg>
        <pc:sldLayoutChg chg="setBg">
          <pc:chgData name="Iwan Robat Jones (ECON A CMND)" userId="044d3986-7030-4e63-9f55-87901c684665" providerId="ADAL" clId="{CD65C2ED-8657-4DC5-B7BA-D0350FB0FC79}" dt="2024-06-13T10:57:13.033" v="644"/>
          <pc:sldLayoutMkLst>
            <pc:docMk/>
            <pc:sldMasterMk cId="3726437293" sldId="2147483648"/>
            <pc:sldLayoutMk cId="3776081675" sldId="2147483650"/>
          </pc:sldLayoutMkLst>
        </pc:sldLayoutChg>
        <pc:sldLayoutChg chg="setBg">
          <pc:chgData name="Iwan Robat Jones (ECON A CMND)" userId="044d3986-7030-4e63-9f55-87901c684665" providerId="ADAL" clId="{CD65C2ED-8657-4DC5-B7BA-D0350FB0FC79}" dt="2024-06-13T10:54:36.782" v="640"/>
          <pc:sldLayoutMkLst>
            <pc:docMk/>
            <pc:sldMasterMk cId="3726437293" sldId="2147483648"/>
            <pc:sldLayoutMk cId="1196283913" sldId="2147483651"/>
          </pc:sldLayoutMkLst>
        </pc:sldLayoutChg>
        <pc:sldLayoutChg chg="setBg">
          <pc:chgData name="Iwan Robat Jones (ECON A CMND)" userId="044d3986-7030-4e63-9f55-87901c684665" providerId="ADAL" clId="{CD65C2ED-8657-4DC5-B7BA-D0350FB0FC79}" dt="2024-06-13T10:54:36.782" v="640"/>
          <pc:sldLayoutMkLst>
            <pc:docMk/>
            <pc:sldMasterMk cId="3726437293" sldId="2147483648"/>
            <pc:sldLayoutMk cId="4175246604" sldId="2147483652"/>
          </pc:sldLayoutMkLst>
        </pc:sldLayoutChg>
        <pc:sldLayoutChg chg="setBg">
          <pc:chgData name="Iwan Robat Jones (ECON A CMND)" userId="044d3986-7030-4e63-9f55-87901c684665" providerId="ADAL" clId="{CD65C2ED-8657-4DC5-B7BA-D0350FB0FC79}" dt="2024-06-13T10:54:36.782" v="640"/>
          <pc:sldLayoutMkLst>
            <pc:docMk/>
            <pc:sldMasterMk cId="3726437293" sldId="2147483648"/>
            <pc:sldLayoutMk cId="1425584254" sldId="2147483653"/>
          </pc:sldLayoutMkLst>
        </pc:sldLayoutChg>
        <pc:sldLayoutChg chg="setBg">
          <pc:chgData name="Iwan Robat Jones (ECON A CMND)" userId="044d3986-7030-4e63-9f55-87901c684665" providerId="ADAL" clId="{CD65C2ED-8657-4DC5-B7BA-D0350FB0FC79}" dt="2024-06-13T10:54:36.782" v="640"/>
          <pc:sldLayoutMkLst>
            <pc:docMk/>
            <pc:sldMasterMk cId="3726437293" sldId="2147483648"/>
            <pc:sldLayoutMk cId="4285428269" sldId="2147483654"/>
          </pc:sldLayoutMkLst>
        </pc:sldLayoutChg>
        <pc:sldLayoutChg chg="setBg">
          <pc:chgData name="Iwan Robat Jones (ECON A CMND)" userId="044d3986-7030-4e63-9f55-87901c684665" providerId="ADAL" clId="{CD65C2ED-8657-4DC5-B7BA-D0350FB0FC79}" dt="2024-06-13T10:54:36.782" v="640"/>
          <pc:sldLayoutMkLst>
            <pc:docMk/>
            <pc:sldMasterMk cId="3726437293" sldId="2147483648"/>
            <pc:sldLayoutMk cId="300918395" sldId="2147483655"/>
          </pc:sldLayoutMkLst>
        </pc:sldLayoutChg>
        <pc:sldLayoutChg chg="setBg">
          <pc:chgData name="Iwan Robat Jones (ECON A CMND)" userId="044d3986-7030-4e63-9f55-87901c684665" providerId="ADAL" clId="{CD65C2ED-8657-4DC5-B7BA-D0350FB0FC79}" dt="2024-06-13T10:54:36.782" v="640"/>
          <pc:sldLayoutMkLst>
            <pc:docMk/>
            <pc:sldMasterMk cId="3726437293" sldId="2147483648"/>
            <pc:sldLayoutMk cId="37788628" sldId="2147483656"/>
          </pc:sldLayoutMkLst>
        </pc:sldLayoutChg>
        <pc:sldLayoutChg chg="setBg">
          <pc:chgData name="Iwan Robat Jones (ECON A CMND)" userId="044d3986-7030-4e63-9f55-87901c684665" providerId="ADAL" clId="{CD65C2ED-8657-4DC5-B7BA-D0350FB0FC79}" dt="2024-06-13T10:54:36.782" v="640"/>
          <pc:sldLayoutMkLst>
            <pc:docMk/>
            <pc:sldMasterMk cId="3726437293" sldId="2147483648"/>
            <pc:sldLayoutMk cId="1669716919" sldId="2147483657"/>
          </pc:sldLayoutMkLst>
        </pc:sldLayoutChg>
        <pc:sldLayoutChg chg="setBg">
          <pc:chgData name="Iwan Robat Jones (ECON A CMND)" userId="044d3986-7030-4e63-9f55-87901c684665" providerId="ADAL" clId="{CD65C2ED-8657-4DC5-B7BA-D0350FB0FC79}" dt="2024-06-13T10:54:36.782" v="640"/>
          <pc:sldLayoutMkLst>
            <pc:docMk/>
            <pc:sldMasterMk cId="3726437293" sldId="2147483648"/>
            <pc:sldLayoutMk cId="3373178188" sldId="2147483658"/>
          </pc:sldLayoutMkLst>
        </pc:sldLayoutChg>
        <pc:sldLayoutChg chg="setBg">
          <pc:chgData name="Iwan Robat Jones (ECON A CMND)" userId="044d3986-7030-4e63-9f55-87901c684665" providerId="ADAL" clId="{CD65C2ED-8657-4DC5-B7BA-D0350FB0FC79}" dt="2024-06-13T10:54:36.782" v="640"/>
          <pc:sldLayoutMkLst>
            <pc:docMk/>
            <pc:sldMasterMk cId="3726437293" sldId="2147483648"/>
            <pc:sldLayoutMk cId="2483586752" sldId="2147483659"/>
          </pc:sldLayoutMkLst>
        </pc:sldLayoutChg>
      </pc:sldMasterChg>
    </pc:docChg>
  </pc:docChgLst>
  <pc:docChgLst>
    <pc:chgData name="Nia Carys Bowden (ECON A CMND)" userId="S::niacarysswannbowden@gwynedd.llyw.cymru::67ec27ad-14f5-4fff-8c21-44327c05b6d6" providerId="AD" clId="Web-{47E1627E-714D-D202-4A81-F3462CA9F116}"/>
    <pc:docChg chg="mod modSld">
      <pc:chgData name="Nia Carys Bowden (ECON A CMND)" userId="S::niacarysswannbowden@gwynedd.llyw.cymru::67ec27ad-14f5-4fff-8c21-44327c05b6d6" providerId="AD" clId="Web-{47E1627E-714D-D202-4A81-F3462CA9F116}" dt="2024-06-13T11:52:34.655" v="458"/>
      <pc:docMkLst>
        <pc:docMk/>
      </pc:docMkLst>
      <pc:sldChg chg="modSp addCm modCm">
        <pc:chgData name="Nia Carys Bowden (ECON A CMND)" userId="S::niacarysswannbowden@gwynedd.llyw.cymru::67ec27ad-14f5-4fff-8c21-44327c05b6d6" providerId="AD" clId="Web-{47E1627E-714D-D202-4A81-F3462CA9F116}" dt="2024-06-13T11:46:13.658" v="212"/>
        <pc:sldMkLst>
          <pc:docMk/>
          <pc:sldMk cId="2035952198" sldId="259"/>
        </pc:sldMkLst>
        <pc:spChg chg="mod">
          <ac:chgData name="Nia Carys Bowden (ECON A CMND)" userId="S::niacarysswannbowden@gwynedd.llyw.cymru::67ec27ad-14f5-4fff-8c21-44327c05b6d6" providerId="AD" clId="Web-{47E1627E-714D-D202-4A81-F3462CA9F116}" dt="2024-06-13T11:41:12.541" v="79" actId="1076"/>
          <ac:spMkLst>
            <pc:docMk/>
            <pc:sldMk cId="2035952198" sldId="259"/>
            <ac:spMk id="4" creationId="{8EEE3EA9-6813-AC89-408E-C3381CD7FFCA}"/>
          </ac:spMkLst>
        </pc:spChg>
        <pc:extLst>
          <p:ext xmlns:p="http://schemas.openxmlformats.org/presentationml/2006/main" uri="{D6D511B9-2390-475A-947B-AFAB55BFBCF1}">
            <pc226:cmChg xmlns:pc226="http://schemas.microsoft.com/office/powerpoint/2022/06/main/command" chg="add mod">
              <pc226:chgData name="Nia Carys Bowden (ECON A CMND)" userId="S::niacarysswannbowden@gwynedd.llyw.cymru::67ec27ad-14f5-4fff-8c21-44327c05b6d6" providerId="AD" clId="Web-{47E1627E-714D-D202-4A81-F3462CA9F116}" dt="2024-06-13T11:46:13.658" v="212"/>
              <pc2:cmMkLst xmlns:pc2="http://schemas.microsoft.com/office/powerpoint/2019/9/main/command">
                <pc:docMk/>
                <pc:sldMk cId="2035952198" sldId="259"/>
                <pc2:cmMk id="{92CCC845-355D-4AD2-BC27-AB42E1E9BE0C}"/>
              </pc2:cmMkLst>
            </pc226:cmChg>
          </p:ext>
        </pc:extLst>
      </pc:sldChg>
      <pc:sldChg chg="modSp">
        <pc:chgData name="Nia Carys Bowden (ECON A CMND)" userId="S::niacarysswannbowden@gwynedd.llyw.cymru::67ec27ad-14f5-4fff-8c21-44327c05b6d6" providerId="AD" clId="Web-{47E1627E-714D-D202-4A81-F3462CA9F116}" dt="2024-06-13T11:30:26.602" v="3" actId="20577"/>
        <pc:sldMkLst>
          <pc:docMk/>
          <pc:sldMk cId="3247648596" sldId="260"/>
        </pc:sldMkLst>
        <pc:spChg chg="mod">
          <ac:chgData name="Nia Carys Bowden (ECON A CMND)" userId="S::niacarysswannbowden@gwynedd.llyw.cymru::67ec27ad-14f5-4fff-8c21-44327c05b6d6" providerId="AD" clId="Web-{47E1627E-714D-D202-4A81-F3462CA9F116}" dt="2024-06-13T11:30:26.602" v="3" actId="20577"/>
          <ac:spMkLst>
            <pc:docMk/>
            <pc:sldMk cId="3247648596" sldId="260"/>
            <ac:spMk id="3" creationId="{CF7337E1-1CD8-7953-AD41-BD6EB8A76102}"/>
          </ac:spMkLst>
        </pc:spChg>
      </pc:sldChg>
      <pc:sldChg chg="delSp modSp addCm">
        <pc:chgData name="Nia Carys Bowden (ECON A CMND)" userId="S::niacarysswannbowden@gwynedd.llyw.cymru::67ec27ad-14f5-4fff-8c21-44327c05b6d6" providerId="AD" clId="Web-{47E1627E-714D-D202-4A81-F3462CA9F116}" dt="2024-06-13T11:45:31.670" v="211"/>
        <pc:sldMkLst>
          <pc:docMk/>
          <pc:sldMk cId="2644098157" sldId="261"/>
        </pc:sldMkLst>
        <pc:spChg chg="mod">
          <ac:chgData name="Nia Carys Bowden (ECON A CMND)" userId="S::niacarysswannbowden@gwynedd.llyw.cymru::67ec27ad-14f5-4fff-8c21-44327c05b6d6" providerId="AD" clId="Web-{47E1627E-714D-D202-4A81-F3462CA9F116}" dt="2024-06-13T11:45:29.186" v="210" actId="20577"/>
          <ac:spMkLst>
            <pc:docMk/>
            <pc:sldMk cId="2644098157" sldId="261"/>
            <ac:spMk id="3" creationId="{3946AB41-4A00-B60A-F01D-175F57226D10}"/>
          </ac:spMkLst>
        </pc:spChg>
        <pc:picChg chg="del">
          <ac:chgData name="Nia Carys Bowden (ECON A CMND)" userId="S::niacarysswannbowden@gwynedd.llyw.cymru::67ec27ad-14f5-4fff-8c21-44327c05b6d6" providerId="AD" clId="Web-{47E1627E-714D-D202-4A81-F3462CA9F116}" dt="2024-06-13T11:45:31.670" v="211"/>
          <ac:picMkLst>
            <pc:docMk/>
            <pc:sldMk cId="2644098157" sldId="261"/>
            <ac:picMk id="3074" creationId="{27200600-4628-5CA7-6C6E-3DCAA3476A33}"/>
          </ac:picMkLst>
        </pc:picChg>
        <pc:extLst>
          <p:ext xmlns:p="http://schemas.openxmlformats.org/presentationml/2006/main" uri="{D6D511B9-2390-475A-947B-AFAB55BFBCF1}">
            <pc226:cmChg xmlns:pc226="http://schemas.microsoft.com/office/powerpoint/2022/06/main/command" chg="add">
              <pc226:chgData name="Nia Carys Bowden (ECON A CMND)" userId="S::niacarysswannbowden@gwynedd.llyw.cymru::67ec27ad-14f5-4fff-8c21-44327c05b6d6" providerId="AD" clId="Web-{47E1627E-714D-D202-4A81-F3462CA9F116}" dt="2024-06-13T11:43:57.898" v="82"/>
              <pc2:cmMkLst xmlns:pc2="http://schemas.microsoft.com/office/powerpoint/2019/9/main/command">
                <pc:docMk/>
                <pc:sldMk cId="2644098157" sldId="261"/>
                <pc2:cmMk id="{A5BB3A1D-E2C4-4FBE-822B-31A9DEA1D026}"/>
              </pc2:cmMkLst>
            </pc226:cmChg>
          </p:ext>
        </pc:extLst>
      </pc:sldChg>
      <pc:sldChg chg="modSp">
        <pc:chgData name="Nia Carys Bowden (ECON A CMND)" userId="S::niacarysswannbowden@gwynedd.llyw.cymru::67ec27ad-14f5-4fff-8c21-44327c05b6d6" providerId="AD" clId="Web-{47E1627E-714D-D202-4A81-F3462CA9F116}" dt="2024-06-13T11:45:22.076" v="203" actId="20577"/>
        <pc:sldMkLst>
          <pc:docMk/>
          <pc:sldMk cId="3639573237" sldId="262"/>
        </pc:sldMkLst>
        <pc:spChg chg="mod">
          <ac:chgData name="Nia Carys Bowden (ECON A CMND)" userId="S::niacarysswannbowden@gwynedd.llyw.cymru::67ec27ad-14f5-4fff-8c21-44327c05b6d6" providerId="AD" clId="Web-{47E1627E-714D-D202-4A81-F3462CA9F116}" dt="2024-06-13T11:45:22.076" v="203" actId="20577"/>
          <ac:spMkLst>
            <pc:docMk/>
            <pc:sldMk cId="3639573237" sldId="262"/>
            <ac:spMk id="3" creationId="{337C9A4A-EDC0-29E0-B075-93445932048D}"/>
          </ac:spMkLst>
        </pc:spChg>
      </pc:sldChg>
      <pc:sldChg chg="delSp modSp addCm">
        <pc:chgData name="Nia Carys Bowden (ECON A CMND)" userId="S::niacarysswannbowden@gwynedd.llyw.cymru::67ec27ad-14f5-4fff-8c21-44327c05b6d6" providerId="AD" clId="Web-{47E1627E-714D-D202-4A81-F3462CA9F116}" dt="2024-06-13T11:47:20.850" v="229" actId="20577"/>
        <pc:sldMkLst>
          <pc:docMk/>
          <pc:sldMk cId="1490540537" sldId="264"/>
        </pc:sldMkLst>
        <pc:spChg chg="mod">
          <ac:chgData name="Nia Carys Bowden (ECON A CMND)" userId="S::niacarysswannbowden@gwynedd.llyw.cymru::67ec27ad-14f5-4fff-8c21-44327c05b6d6" providerId="AD" clId="Web-{47E1627E-714D-D202-4A81-F3462CA9F116}" dt="2024-06-13T11:47:20.850" v="229" actId="20577"/>
          <ac:spMkLst>
            <pc:docMk/>
            <pc:sldMk cId="1490540537" sldId="264"/>
            <ac:spMk id="3" creationId="{C1E8347A-E376-8BB7-6C66-6E99058D9D7F}"/>
          </ac:spMkLst>
        </pc:spChg>
        <pc:picChg chg="del">
          <ac:chgData name="Nia Carys Bowden (ECON A CMND)" userId="S::niacarysswannbowden@gwynedd.llyw.cymru::67ec27ad-14f5-4fff-8c21-44327c05b6d6" providerId="AD" clId="Web-{47E1627E-714D-D202-4A81-F3462CA9F116}" dt="2024-06-13T11:46:34.878" v="214"/>
          <ac:picMkLst>
            <pc:docMk/>
            <pc:sldMk cId="1490540537" sldId="264"/>
            <ac:picMk id="6" creationId="{40869B34-69AD-71AD-9315-B7EFFFBB9302}"/>
          </ac:picMkLst>
        </pc:picChg>
        <pc:extLst>
          <p:ext xmlns:p="http://schemas.openxmlformats.org/presentationml/2006/main" uri="{D6D511B9-2390-475A-947B-AFAB55BFBCF1}">
            <pc226:cmChg xmlns:pc226="http://schemas.microsoft.com/office/powerpoint/2022/06/main/command" chg="add">
              <pc226:chgData name="Nia Carys Bowden (ECON A CMND)" userId="S::niacarysswannbowden@gwynedd.llyw.cymru::67ec27ad-14f5-4fff-8c21-44327c05b6d6" providerId="AD" clId="Web-{47E1627E-714D-D202-4A81-F3462CA9F116}" dt="2024-06-13T11:46:33.034" v="213"/>
              <pc2:cmMkLst xmlns:pc2="http://schemas.microsoft.com/office/powerpoint/2019/9/main/command">
                <pc:docMk/>
                <pc:sldMk cId="1490540537" sldId="264"/>
                <pc2:cmMk id="{B6730014-4450-48F8-BF04-B446B700A4B7}"/>
              </pc2:cmMkLst>
            </pc226:cmChg>
          </p:ext>
        </pc:extLst>
      </pc:sldChg>
      <pc:sldChg chg="addSp modSp addCm">
        <pc:chgData name="Nia Carys Bowden (ECON A CMND)" userId="S::niacarysswannbowden@gwynedd.llyw.cymru::67ec27ad-14f5-4fff-8c21-44327c05b6d6" providerId="AD" clId="Web-{47E1627E-714D-D202-4A81-F3462CA9F116}" dt="2024-06-13T11:52:34.655" v="458"/>
        <pc:sldMkLst>
          <pc:docMk/>
          <pc:sldMk cId="1658833899" sldId="269"/>
        </pc:sldMkLst>
        <pc:spChg chg="mod">
          <ac:chgData name="Nia Carys Bowden (ECON A CMND)" userId="S::niacarysswannbowden@gwynedd.llyw.cymru::67ec27ad-14f5-4fff-8c21-44327c05b6d6" providerId="AD" clId="Web-{47E1627E-714D-D202-4A81-F3462CA9F116}" dt="2024-06-13T11:48:51.342" v="258" actId="20577"/>
          <ac:spMkLst>
            <pc:docMk/>
            <pc:sldMk cId="1658833899" sldId="269"/>
            <ac:spMk id="3" creationId="{1CEF3326-F6CF-9AEF-9CB2-02BA7C5DEF4A}"/>
          </ac:spMkLst>
        </pc:spChg>
        <pc:spChg chg="add mod">
          <ac:chgData name="Nia Carys Bowden (ECON A CMND)" userId="S::niacarysswannbowden@gwynedd.llyw.cymru::67ec27ad-14f5-4fff-8c21-44327c05b6d6" providerId="AD" clId="Web-{47E1627E-714D-D202-4A81-F3462CA9F116}" dt="2024-06-13T11:52:23.373" v="457" actId="20577"/>
          <ac:spMkLst>
            <pc:docMk/>
            <pc:sldMk cId="1658833899" sldId="269"/>
            <ac:spMk id="4" creationId="{6FFC1A43-3123-7411-5EB5-A51C63B2F209}"/>
          </ac:spMkLst>
        </pc:spChg>
        <pc:extLst>
          <p:ext xmlns:p="http://schemas.openxmlformats.org/presentationml/2006/main" uri="{D6D511B9-2390-475A-947B-AFAB55BFBCF1}">
            <pc226:cmChg xmlns:pc226="http://schemas.microsoft.com/office/powerpoint/2022/06/main/command" chg="add">
              <pc226:chgData name="Nia Carys Bowden (ECON A CMND)" userId="S::niacarysswannbowden@gwynedd.llyw.cymru::67ec27ad-14f5-4fff-8c21-44327c05b6d6" providerId="AD" clId="Web-{47E1627E-714D-D202-4A81-F3462CA9F116}" dt="2024-06-13T11:52:34.655" v="458"/>
              <pc2:cmMkLst xmlns:pc2="http://schemas.microsoft.com/office/powerpoint/2019/9/main/command">
                <pc:docMk/>
                <pc:sldMk cId="1658833899" sldId="269"/>
                <pc2:cmMk id="{7F903169-D628-4004-A78A-BE3A8631E766}"/>
              </pc2:cmMkLst>
            </pc226:cmChg>
          </p:ext>
        </pc:extLst>
      </pc:sldChg>
      <pc:sldChg chg="modSp">
        <pc:chgData name="Nia Carys Bowden (ECON A CMND)" userId="S::niacarysswannbowden@gwynedd.llyw.cymru::67ec27ad-14f5-4fff-8c21-44327c05b6d6" providerId="AD" clId="Web-{47E1627E-714D-D202-4A81-F3462CA9F116}" dt="2024-06-13T11:40:25.632" v="78" actId="20577"/>
        <pc:sldMkLst>
          <pc:docMk/>
          <pc:sldMk cId="585138022" sldId="272"/>
        </pc:sldMkLst>
        <pc:graphicFrameChg chg="modGraphic">
          <ac:chgData name="Nia Carys Bowden (ECON A CMND)" userId="S::niacarysswannbowden@gwynedd.llyw.cymru::67ec27ad-14f5-4fff-8c21-44327c05b6d6" providerId="AD" clId="Web-{47E1627E-714D-D202-4A81-F3462CA9F116}" dt="2024-06-13T11:40:25.632" v="78" actId="20577"/>
          <ac:graphicFrameMkLst>
            <pc:docMk/>
            <pc:sldMk cId="585138022" sldId="272"/>
            <ac:graphicFrameMk id="4" creationId="{70B79E86-2495-6328-EFEB-4A1D5DB9A8A7}"/>
          </ac:graphicFrameMkLst>
        </pc:graphicFrameChg>
      </pc:sldChg>
    </pc:docChg>
  </pc:docChgLst>
</pc:chgInfo>
</file>

<file path=ppt/comments/modernComment_103_795A2A46.xml><?xml version="1.0" encoding="utf-8"?>
<p188:cmLst xmlns:a="http://schemas.openxmlformats.org/drawingml/2006/main" xmlns:r="http://schemas.openxmlformats.org/officeDocument/2006/relationships" xmlns:p188="http://schemas.microsoft.com/office/powerpoint/2018/8/main">
  <p188:cm id="{92CCC845-355D-4AD2-BC27-AB42E1E9BE0C}" authorId="{206E01FF-2396-80F1-0599-C39BE95D8A20}" status="resolved" created="2024-06-13T11:43:11.113" complete="100000">
    <pc:sldMkLst xmlns:pc="http://schemas.microsoft.com/office/powerpoint/2013/main/command">
      <pc:docMk/>
      <pc:sldMk cId="2035952198" sldId="259"/>
    </pc:sldMkLst>
    <p188:replyLst>
      <p188:reply id="{CC96EAD4-39A3-4291-9AF1-B6C4BFADB87D}" authorId="{89C47B2F-D6CC-1B21-3F78-1A2A075AB680}" created="2024-06-13T11:56:24.048">
        <p188:txBody>
          <a:bodyPr/>
          <a:lstStyle/>
          <a:p>
            <a:r>
              <a:rPr lang="en-GB"/>
              <a:t>Wedi bod bwriadu neud hyn, just yn meddwl sut orau i'w wneud</a:t>
            </a:r>
          </a:p>
        </p188:txBody>
      </p188:reply>
    </p188:replyLst>
    <p188:txBody>
      <a:bodyPr/>
      <a:lstStyle/>
      <a:p>
        <a:r>
          <a:rPr lang="cy-GB"/>
          <a:t>Fedrwn ni gael teitl rywle ar pob tudalen yn dangos pa ddarn o sleid 2 mae'n perthyn i?  E.e. sa sleid 3,4 a 5 yn dweid Major recovery: Supporting Trawsfynydd Site</a:t>
        </a:r>
      </a:p>
    </p188:txBody>
  </p188:cm>
</p188:cmLst>
</file>

<file path=ppt/comments/modernComment_105_9D99BC6D.xml><?xml version="1.0" encoding="utf-8"?>
<p188:cmLst xmlns:a="http://schemas.openxmlformats.org/drawingml/2006/main" xmlns:r="http://schemas.openxmlformats.org/officeDocument/2006/relationships" xmlns:p188="http://schemas.microsoft.com/office/powerpoint/2018/8/main">
  <p188:cm id="{A5BB3A1D-E2C4-4FBE-822B-31A9DEA1D026}" authorId="{206E01FF-2396-80F1-0599-C39BE95D8A20}" status="resolved" created="2024-06-13T11:43:57.882" complete="100000">
    <pc:sldMkLst xmlns:pc="http://schemas.microsoft.com/office/powerpoint/2013/main/command">
      <pc:docMk/>
      <pc:sldMk cId="2644098157" sldId="261"/>
    </pc:sldMkLst>
    <p188:txBody>
      <a:bodyPr/>
      <a:lstStyle/>
      <a:p>
        <a:r>
          <a:rPr lang="cy-GB"/>
          <a:t>dim angen son am Lafan - waith Cyngor Gwynedd ydio - wahanol hefo sleid 3 a 4 am bod MSParc yn bartner hefo rheina</a:t>
        </a:r>
      </a:p>
    </p188:txBody>
  </p188:cm>
</p188:cmLst>
</file>

<file path=ppt/comments/modernComment_108_58D7D7F9.xml><?xml version="1.0" encoding="utf-8"?>
<p188:cmLst xmlns:a="http://schemas.openxmlformats.org/drawingml/2006/main" xmlns:r="http://schemas.openxmlformats.org/officeDocument/2006/relationships" xmlns:p188="http://schemas.microsoft.com/office/powerpoint/2018/8/main">
  <p188:cm id="{B6730014-4450-48F8-BF04-B446B700A4B7}" authorId="{206E01FF-2396-80F1-0599-C39BE95D8A20}" status="resolved" created="2024-06-13T11:46:33.034" complete="100000">
    <pc:sldMkLst xmlns:pc="http://schemas.microsoft.com/office/powerpoint/2013/main/command">
      <pc:docMk/>
      <pc:sldMk cId="1490540537" sldId="264"/>
    </pc:sldMkLst>
    <p188:txBody>
      <a:bodyPr/>
      <a:lstStyle/>
      <a:p>
        <a:r>
          <a:rPr lang="cy-GB"/>
          <a:t>eto, dim angen son am MSParc</a:t>
        </a:r>
      </a:p>
    </p188:txBody>
  </p188:cm>
</p188:cmLst>
</file>

<file path=ppt/comments/modernComment_10D_62DFCBEB.xml><?xml version="1.0" encoding="utf-8"?>
<p188:cmLst xmlns:a="http://schemas.openxmlformats.org/drawingml/2006/main" xmlns:r="http://schemas.openxmlformats.org/officeDocument/2006/relationships" xmlns:p188="http://schemas.microsoft.com/office/powerpoint/2018/8/main">
  <p188:cm id="{7F903169-D628-4004-A78A-BE3A8631E766}" authorId="{206E01FF-2396-80F1-0599-C39BE95D8A20}" status="resolved" created="2024-06-13T11:52:34.655" complete="100000">
    <pc:sldMkLst xmlns:pc="http://schemas.microsoft.com/office/powerpoint/2013/main/command">
      <pc:docMk/>
      <pc:sldMk cId="1658833899" sldId="269"/>
    </pc:sldMkLst>
    <p188:txBody>
      <a:bodyPr/>
      <a:lstStyle/>
      <a:p>
        <a:r>
          <a:rPr lang="cy-GB"/>
          <a:t>angen llun a fformatio plis</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D44C9-5723-4EB9-900E-A9C3E4A42BE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GB"/>
        </a:p>
      </dgm:t>
    </dgm:pt>
    <dgm:pt modelId="{FD572756-2E9A-467A-A179-62DA27B44F26}">
      <dgm:prSet phldrT="[Testun]"/>
      <dgm:spPr/>
      <dgm:t>
        <a:bodyPr/>
        <a:lstStyle/>
        <a:p>
          <a:r>
            <a:rPr lang="cy-GB" err="1"/>
            <a:t>Major</a:t>
          </a:r>
          <a:r>
            <a:rPr lang="cy-GB"/>
            <a:t> </a:t>
          </a:r>
          <a:r>
            <a:rPr lang="cy-GB" err="1"/>
            <a:t>Recovery</a:t>
          </a:r>
          <a:endParaRPr lang="en-GB"/>
        </a:p>
      </dgm:t>
    </dgm:pt>
    <dgm:pt modelId="{B3934F7E-F269-4306-AC0C-8A5E152F65B1}" type="parTrans" cxnId="{0029D96E-C5F3-4FBC-866E-67CFBF444048}">
      <dgm:prSet/>
      <dgm:spPr/>
      <dgm:t>
        <a:bodyPr/>
        <a:lstStyle/>
        <a:p>
          <a:endParaRPr lang="en-GB"/>
        </a:p>
      </dgm:t>
    </dgm:pt>
    <dgm:pt modelId="{DD2BD7F5-50C5-4F9D-A486-3368AEF9D9EE}" type="sibTrans" cxnId="{0029D96E-C5F3-4FBC-866E-67CFBF444048}">
      <dgm:prSet/>
      <dgm:spPr/>
      <dgm:t>
        <a:bodyPr/>
        <a:lstStyle/>
        <a:p>
          <a:endParaRPr lang="en-GB"/>
        </a:p>
      </dgm:t>
    </dgm:pt>
    <dgm:pt modelId="{41BD7C87-EE00-4A90-968D-8EDAFA5164F7}">
      <dgm:prSet phldrT="[Testun]"/>
      <dgm:spPr/>
      <dgm:t>
        <a:bodyPr/>
        <a:lstStyle/>
        <a:p>
          <a:pPr rtl="0"/>
          <a:r>
            <a:rPr lang="cy-GB" dirty="0" err="1">
              <a:latin typeface="+mj-lt"/>
            </a:rPr>
            <a:t>Supporting</a:t>
          </a:r>
          <a:r>
            <a:rPr lang="cy-GB" dirty="0">
              <a:latin typeface="+mj-lt"/>
            </a:rPr>
            <a:t> the </a:t>
          </a:r>
          <a:r>
            <a:rPr lang="cy-GB" dirty="0" err="1">
              <a:latin typeface="+mj-lt"/>
            </a:rPr>
            <a:t>development</a:t>
          </a:r>
          <a:r>
            <a:rPr lang="cy-GB" dirty="0">
              <a:latin typeface="+mj-lt"/>
            </a:rPr>
            <a:t> of:</a:t>
          </a:r>
          <a:endParaRPr lang="en-GB" dirty="0">
            <a:latin typeface="+mj-lt"/>
          </a:endParaRPr>
        </a:p>
      </dgm:t>
    </dgm:pt>
    <dgm:pt modelId="{AF8B65BA-B476-461A-BDF2-2B2EB1B8DD90}" type="parTrans" cxnId="{79793BDC-5B99-4CB4-8FEE-DCD0A644D0C1}">
      <dgm:prSet/>
      <dgm:spPr/>
      <dgm:t>
        <a:bodyPr/>
        <a:lstStyle/>
        <a:p>
          <a:endParaRPr lang="en-GB"/>
        </a:p>
      </dgm:t>
    </dgm:pt>
    <dgm:pt modelId="{96D0C447-7F72-4A36-BE6D-CB347E98BB28}" type="sibTrans" cxnId="{79793BDC-5B99-4CB4-8FEE-DCD0A644D0C1}">
      <dgm:prSet/>
      <dgm:spPr/>
      <dgm:t>
        <a:bodyPr/>
        <a:lstStyle/>
        <a:p>
          <a:endParaRPr lang="en-GB"/>
        </a:p>
      </dgm:t>
    </dgm:pt>
    <dgm:pt modelId="{9CDAEE8F-47D6-4FC0-A671-2D945E5A1F4A}">
      <dgm:prSet phldrT="[Testun]"/>
      <dgm:spPr/>
      <dgm:t>
        <a:bodyPr/>
        <a:lstStyle/>
        <a:p>
          <a:r>
            <a:rPr lang="cy-GB" err="1"/>
            <a:t>Business</a:t>
          </a:r>
          <a:r>
            <a:rPr lang="cy-GB"/>
            <a:t> </a:t>
          </a:r>
          <a:r>
            <a:rPr lang="cy-GB" err="1"/>
            <a:t>Recovery</a:t>
          </a:r>
          <a:endParaRPr lang="en-GB"/>
        </a:p>
      </dgm:t>
    </dgm:pt>
    <dgm:pt modelId="{D51EC93B-DAFC-4731-811B-94DFA220CCCF}" type="parTrans" cxnId="{55360E58-A2D5-4AC9-928D-C55B1B1E9E2C}">
      <dgm:prSet/>
      <dgm:spPr/>
      <dgm:t>
        <a:bodyPr/>
        <a:lstStyle/>
        <a:p>
          <a:endParaRPr lang="en-GB"/>
        </a:p>
      </dgm:t>
    </dgm:pt>
    <dgm:pt modelId="{02BD3504-D231-4DBD-AA87-E82E1D517A77}" type="sibTrans" cxnId="{55360E58-A2D5-4AC9-928D-C55B1B1E9E2C}">
      <dgm:prSet/>
      <dgm:spPr/>
      <dgm:t>
        <a:bodyPr/>
        <a:lstStyle/>
        <a:p>
          <a:endParaRPr lang="en-GB"/>
        </a:p>
      </dgm:t>
    </dgm:pt>
    <dgm:pt modelId="{8D27C976-59B5-4317-A80A-324E7D4A36A8}">
      <dgm:prSet phldrT="[Testun]"/>
      <dgm:spPr/>
      <dgm:t>
        <a:bodyPr/>
        <a:lstStyle/>
        <a:p>
          <a:r>
            <a:rPr lang="cy-GB" dirty="0">
              <a:latin typeface="+mj-lt"/>
            </a:rPr>
            <a:t>Project </a:t>
          </a:r>
          <a:r>
            <a:rPr lang="cy-GB" dirty="0" err="1">
              <a:latin typeface="+mj-lt"/>
            </a:rPr>
            <a:t>Recharge</a:t>
          </a:r>
          <a:endParaRPr lang="en-GB" dirty="0">
            <a:latin typeface="+mj-lt"/>
          </a:endParaRPr>
        </a:p>
      </dgm:t>
    </dgm:pt>
    <dgm:pt modelId="{B174296C-1F1E-42C1-B515-87AF2CCA2827}" type="parTrans" cxnId="{05EF4963-20AD-4E6E-B56B-B102FFE1925E}">
      <dgm:prSet/>
      <dgm:spPr/>
      <dgm:t>
        <a:bodyPr/>
        <a:lstStyle/>
        <a:p>
          <a:endParaRPr lang="en-GB"/>
        </a:p>
      </dgm:t>
    </dgm:pt>
    <dgm:pt modelId="{0ABD0357-1E16-4287-9195-F19F3EB2D4F2}" type="sibTrans" cxnId="{05EF4963-20AD-4E6E-B56B-B102FFE1925E}">
      <dgm:prSet/>
      <dgm:spPr/>
      <dgm:t>
        <a:bodyPr/>
        <a:lstStyle/>
        <a:p>
          <a:endParaRPr lang="en-GB"/>
        </a:p>
      </dgm:t>
    </dgm:pt>
    <dgm:pt modelId="{6A3C3F36-9C7C-4E81-A564-B516C7DA735E}">
      <dgm:prSet phldrT="[Testun]"/>
      <dgm:spPr/>
      <dgm:t>
        <a:bodyPr/>
        <a:lstStyle/>
        <a:p>
          <a:r>
            <a:rPr lang="cy-GB" err="1"/>
            <a:t>Workforce</a:t>
          </a:r>
          <a:r>
            <a:rPr lang="cy-GB"/>
            <a:t> </a:t>
          </a:r>
          <a:r>
            <a:rPr lang="cy-GB" err="1"/>
            <a:t>Recovery</a:t>
          </a:r>
          <a:endParaRPr lang="en-GB"/>
        </a:p>
      </dgm:t>
    </dgm:pt>
    <dgm:pt modelId="{6B3F8D86-4FB2-48FB-A274-05837B8CBAF2}" type="parTrans" cxnId="{F7269634-2D2F-4B34-BF1D-CB1A37889817}">
      <dgm:prSet/>
      <dgm:spPr/>
      <dgm:t>
        <a:bodyPr/>
        <a:lstStyle/>
        <a:p>
          <a:endParaRPr lang="en-GB"/>
        </a:p>
      </dgm:t>
    </dgm:pt>
    <dgm:pt modelId="{B33F475D-B535-4E17-9485-AA5275B059FC}" type="sibTrans" cxnId="{F7269634-2D2F-4B34-BF1D-CB1A37889817}">
      <dgm:prSet/>
      <dgm:spPr/>
      <dgm:t>
        <a:bodyPr/>
        <a:lstStyle/>
        <a:p>
          <a:endParaRPr lang="en-GB"/>
        </a:p>
      </dgm:t>
    </dgm:pt>
    <dgm:pt modelId="{0F11F534-3414-4465-89AE-114ADC88C31F}">
      <dgm:prSet phldrT="[Testun]"/>
      <dgm:spPr/>
      <dgm:t>
        <a:bodyPr/>
        <a:lstStyle/>
        <a:p>
          <a:r>
            <a:rPr lang="cy-GB" dirty="0" err="1">
              <a:latin typeface="+mj-lt"/>
            </a:rPr>
            <a:t>In-work</a:t>
          </a:r>
          <a:r>
            <a:rPr lang="cy-GB" dirty="0">
              <a:latin typeface="+mj-lt"/>
            </a:rPr>
            <a:t> </a:t>
          </a:r>
          <a:r>
            <a:rPr lang="cy-GB" dirty="0" err="1">
              <a:latin typeface="+mj-lt"/>
            </a:rPr>
            <a:t>Poverty</a:t>
          </a:r>
          <a:endParaRPr lang="en-GB" dirty="0">
            <a:latin typeface="+mj-lt"/>
          </a:endParaRPr>
        </a:p>
      </dgm:t>
    </dgm:pt>
    <dgm:pt modelId="{A46E1485-F7F4-4AA9-81B0-8C0DCEB4E96F}" type="parTrans" cxnId="{1A86BD98-D7FE-481A-8FF7-0648B192412E}">
      <dgm:prSet/>
      <dgm:spPr/>
      <dgm:t>
        <a:bodyPr/>
        <a:lstStyle/>
        <a:p>
          <a:endParaRPr lang="en-GB"/>
        </a:p>
      </dgm:t>
    </dgm:pt>
    <dgm:pt modelId="{FC44613A-2799-4EB0-81EF-E364DF84C5BD}" type="sibTrans" cxnId="{1A86BD98-D7FE-481A-8FF7-0648B192412E}">
      <dgm:prSet/>
      <dgm:spPr/>
      <dgm:t>
        <a:bodyPr/>
        <a:lstStyle/>
        <a:p>
          <a:endParaRPr lang="en-GB"/>
        </a:p>
      </dgm:t>
    </dgm:pt>
    <dgm:pt modelId="{9383B6E9-2531-4D50-904F-097987C7AA6E}">
      <dgm:prSet/>
      <dgm:spPr/>
      <dgm:t>
        <a:bodyPr/>
        <a:lstStyle/>
        <a:p>
          <a:r>
            <a:rPr lang="cy-GB" dirty="0" err="1">
              <a:latin typeface="+mj-lt"/>
            </a:rPr>
            <a:t>Business</a:t>
          </a:r>
          <a:r>
            <a:rPr lang="cy-GB" dirty="0">
              <a:latin typeface="+mj-lt"/>
            </a:rPr>
            <a:t> </a:t>
          </a:r>
          <a:r>
            <a:rPr lang="cy-GB" dirty="0" err="1">
              <a:latin typeface="+mj-lt"/>
            </a:rPr>
            <a:t>Engagement</a:t>
          </a:r>
          <a:r>
            <a:rPr lang="cy-GB" dirty="0">
              <a:latin typeface="+mj-lt"/>
            </a:rPr>
            <a:t> </a:t>
          </a:r>
          <a:r>
            <a:rPr lang="cy-GB" dirty="0" err="1">
              <a:latin typeface="+mj-lt"/>
            </a:rPr>
            <a:t>Strategy</a:t>
          </a:r>
          <a:endParaRPr lang="en-GB" dirty="0">
            <a:latin typeface="+mj-lt"/>
          </a:endParaRPr>
        </a:p>
      </dgm:t>
    </dgm:pt>
    <dgm:pt modelId="{93D17CBA-FF15-497B-ABD1-D9A1F1AC6B2B}" type="parTrans" cxnId="{BFFD44E6-2724-443F-970C-4D08A1D12632}">
      <dgm:prSet/>
      <dgm:spPr/>
      <dgm:t>
        <a:bodyPr/>
        <a:lstStyle/>
        <a:p>
          <a:endParaRPr lang="en-GB"/>
        </a:p>
      </dgm:t>
    </dgm:pt>
    <dgm:pt modelId="{FAD06880-D7B0-431E-B87E-F73E9CB9C56B}" type="sibTrans" cxnId="{BFFD44E6-2724-443F-970C-4D08A1D12632}">
      <dgm:prSet/>
      <dgm:spPr/>
      <dgm:t>
        <a:bodyPr/>
        <a:lstStyle/>
        <a:p>
          <a:endParaRPr lang="en-GB"/>
        </a:p>
      </dgm:t>
    </dgm:pt>
    <dgm:pt modelId="{996B9791-828B-48F3-8DDC-80C6625A4320}">
      <dgm:prSet phldrT="[Testun]"/>
      <dgm:spPr/>
      <dgm:t>
        <a:bodyPr/>
        <a:lstStyle/>
        <a:p>
          <a:pPr rtl="0"/>
          <a:r>
            <a:rPr lang="cy-GB" dirty="0">
              <a:latin typeface="+mj-lt"/>
            </a:rPr>
            <a:t>Llanbedr </a:t>
          </a:r>
          <a:r>
            <a:rPr lang="cy-GB" dirty="0" err="1">
              <a:latin typeface="+mj-lt"/>
            </a:rPr>
            <a:t>Airfield</a:t>
          </a:r>
          <a:endParaRPr lang="en-GB" dirty="0">
            <a:latin typeface="+mj-lt"/>
          </a:endParaRPr>
        </a:p>
      </dgm:t>
    </dgm:pt>
    <dgm:pt modelId="{111B8B2B-C1D0-4FAA-9D57-5B86B581F652}" type="parTrans" cxnId="{837B12F3-B0C7-4B56-AC8E-D9C984E28213}">
      <dgm:prSet/>
      <dgm:spPr/>
      <dgm:t>
        <a:bodyPr/>
        <a:lstStyle/>
        <a:p>
          <a:endParaRPr lang="en-GB"/>
        </a:p>
      </dgm:t>
    </dgm:pt>
    <dgm:pt modelId="{6DBA127F-AF8D-4E71-AFA0-736F5F3673CA}" type="sibTrans" cxnId="{837B12F3-B0C7-4B56-AC8E-D9C984E28213}">
      <dgm:prSet/>
      <dgm:spPr/>
      <dgm:t>
        <a:bodyPr/>
        <a:lstStyle/>
        <a:p>
          <a:endParaRPr lang="en-GB"/>
        </a:p>
      </dgm:t>
    </dgm:pt>
    <dgm:pt modelId="{769CD1C1-1653-439E-91DF-8F475008CD3E}">
      <dgm:prSet/>
      <dgm:spPr/>
      <dgm:t>
        <a:bodyPr/>
        <a:lstStyle/>
        <a:p>
          <a:r>
            <a:rPr lang="cy-GB" dirty="0" err="1">
              <a:latin typeface="+mj-lt"/>
            </a:rPr>
            <a:t>Business</a:t>
          </a:r>
          <a:r>
            <a:rPr lang="cy-GB" dirty="0">
              <a:latin typeface="+mj-lt"/>
            </a:rPr>
            <a:t> Grant </a:t>
          </a:r>
          <a:r>
            <a:rPr lang="cy-GB" dirty="0" err="1">
              <a:latin typeface="+mj-lt"/>
            </a:rPr>
            <a:t>Package</a:t>
          </a:r>
          <a:endParaRPr lang="en-GB" dirty="0">
            <a:latin typeface="+mj-lt"/>
          </a:endParaRPr>
        </a:p>
      </dgm:t>
    </dgm:pt>
    <dgm:pt modelId="{0E25726F-8C39-405A-A53D-0463BD89334E}" type="parTrans" cxnId="{22D634E9-44C1-4714-9911-D5777A70C89C}">
      <dgm:prSet/>
      <dgm:spPr/>
      <dgm:t>
        <a:bodyPr/>
        <a:lstStyle/>
        <a:p>
          <a:endParaRPr lang="en-GB"/>
        </a:p>
      </dgm:t>
    </dgm:pt>
    <dgm:pt modelId="{DB701EB2-F8E2-454E-BCA7-7936F766755A}" type="sibTrans" cxnId="{22D634E9-44C1-4714-9911-D5777A70C89C}">
      <dgm:prSet/>
      <dgm:spPr/>
      <dgm:t>
        <a:bodyPr/>
        <a:lstStyle/>
        <a:p>
          <a:endParaRPr lang="en-GB"/>
        </a:p>
      </dgm:t>
    </dgm:pt>
    <dgm:pt modelId="{0B31BA2E-50F8-4E50-AE1F-177154573A63}">
      <dgm:prSet phldr="0"/>
      <dgm:spPr/>
      <dgm:t>
        <a:bodyPr/>
        <a:lstStyle/>
        <a:p>
          <a:r>
            <a:rPr lang="cy-GB" dirty="0">
              <a:latin typeface="+mj-lt"/>
            </a:rPr>
            <a:t>Trawsfynydd </a:t>
          </a:r>
          <a:r>
            <a:rPr lang="cy-GB" dirty="0" err="1">
              <a:latin typeface="+mj-lt"/>
            </a:rPr>
            <a:t>Nuclear</a:t>
          </a:r>
          <a:r>
            <a:rPr lang="cy-GB" dirty="0">
              <a:latin typeface="+mj-lt"/>
            </a:rPr>
            <a:t> </a:t>
          </a:r>
          <a:r>
            <a:rPr lang="cy-GB" dirty="0" err="1">
              <a:latin typeface="+mj-lt"/>
            </a:rPr>
            <a:t>Site</a:t>
          </a:r>
          <a:endParaRPr lang="cy-GB" dirty="0">
            <a:latin typeface="+mj-lt"/>
          </a:endParaRPr>
        </a:p>
      </dgm:t>
    </dgm:pt>
    <dgm:pt modelId="{72DD2A01-A607-4DB8-B427-B7DAD8368AC8}" type="parTrans" cxnId="{F6B8D9EC-BA10-4AC3-B87D-C4F0C59B1497}">
      <dgm:prSet/>
      <dgm:spPr/>
      <dgm:t>
        <a:bodyPr/>
        <a:lstStyle/>
        <a:p>
          <a:endParaRPr lang="en-GB"/>
        </a:p>
      </dgm:t>
    </dgm:pt>
    <dgm:pt modelId="{9FE27CB6-8F1B-4323-B63A-027721915BD7}" type="sibTrans" cxnId="{F6B8D9EC-BA10-4AC3-B87D-C4F0C59B1497}">
      <dgm:prSet/>
      <dgm:spPr/>
      <dgm:t>
        <a:bodyPr/>
        <a:lstStyle/>
        <a:p>
          <a:endParaRPr lang="en-GB"/>
        </a:p>
      </dgm:t>
    </dgm:pt>
    <dgm:pt modelId="{07721547-329E-4FAF-A29E-7C11B89E0D20}" type="pres">
      <dgm:prSet presAssocID="{404D44C9-5723-4EB9-900E-A9C3E4A42BE4}" presName="linear" presStyleCnt="0">
        <dgm:presLayoutVars>
          <dgm:dir/>
          <dgm:animLvl val="lvl"/>
          <dgm:resizeHandles val="exact"/>
        </dgm:presLayoutVars>
      </dgm:prSet>
      <dgm:spPr/>
    </dgm:pt>
    <dgm:pt modelId="{E4169F50-AABF-4042-9D5F-1E14388A7B5A}" type="pres">
      <dgm:prSet presAssocID="{FD572756-2E9A-467A-A179-62DA27B44F26}" presName="parentLin" presStyleCnt="0"/>
      <dgm:spPr/>
    </dgm:pt>
    <dgm:pt modelId="{26A81F9D-D6A2-4D5C-BDBF-C83E33AC5272}" type="pres">
      <dgm:prSet presAssocID="{FD572756-2E9A-467A-A179-62DA27B44F26}" presName="parentLeftMargin" presStyleLbl="node1" presStyleIdx="0" presStyleCnt="3"/>
      <dgm:spPr/>
    </dgm:pt>
    <dgm:pt modelId="{5311AC1F-5366-4EC2-97A1-9CC37EF54544}" type="pres">
      <dgm:prSet presAssocID="{FD572756-2E9A-467A-A179-62DA27B44F26}" presName="parentText" presStyleLbl="node1" presStyleIdx="0" presStyleCnt="3">
        <dgm:presLayoutVars>
          <dgm:chMax val="0"/>
          <dgm:bulletEnabled val="1"/>
        </dgm:presLayoutVars>
      </dgm:prSet>
      <dgm:spPr/>
    </dgm:pt>
    <dgm:pt modelId="{4217A235-993C-4471-B2BF-31DA218137FF}" type="pres">
      <dgm:prSet presAssocID="{FD572756-2E9A-467A-A179-62DA27B44F26}" presName="negativeSpace" presStyleCnt="0"/>
      <dgm:spPr/>
    </dgm:pt>
    <dgm:pt modelId="{21C2FD06-3B13-432F-847D-B66453D915B4}" type="pres">
      <dgm:prSet presAssocID="{FD572756-2E9A-467A-A179-62DA27B44F26}" presName="childText" presStyleLbl="conFgAcc1" presStyleIdx="0" presStyleCnt="3">
        <dgm:presLayoutVars>
          <dgm:bulletEnabled val="1"/>
        </dgm:presLayoutVars>
      </dgm:prSet>
      <dgm:spPr/>
    </dgm:pt>
    <dgm:pt modelId="{3B846AF3-D6DB-407F-B03A-8E9603F592D3}" type="pres">
      <dgm:prSet presAssocID="{DD2BD7F5-50C5-4F9D-A486-3368AEF9D9EE}" presName="spaceBetweenRectangles" presStyleCnt="0"/>
      <dgm:spPr/>
    </dgm:pt>
    <dgm:pt modelId="{8A2D2C40-8272-48A8-9386-9328E30D4019}" type="pres">
      <dgm:prSet presAssocID="{9CDAEE8F-47D6-4FC0-A671-2D945E5A1F4A}" presName="parentLin" presStyleCnt="0"/>
      <dgm:spPr/>
    </dgm:pt>
    <dgm:pt modelId="{28BFE6B6-6A64-499C-B832-8459938ABEBC}" type="pres">
      <dgm:prSet presAssocID="{9CDAEE8F-47D6-4FC0-A671-2D945E5A1F4A}" presName="parentLeftMargin" presStyleLbl="node1" presStyleIdx="0" presStyleCnt="3"/>
      <dgm:spPr/>
    </dgm:pt>
    <dgm:pt modelId="{686B1254-55ED-4B3E-900C-4EB799A144F1}" type="pres">
      <dgm:prSet presAssocID="{9CDAEE8F-47D6-4FC0-A671-2D945E5A1F4A}" presName="parentText" presStyleLbl="node1" presStyleIdx="1" presStyleCnt="3">
        <dgm:presLayoutVars>
          <dgm:chMax val="0"/>
          <dgm:bulletEnabled val="1"/>
        </dgm:presLayoutVars>
      </dgm:prSet>
      <dgm:spPr/>
    </dgm:pt>
    <dgm:pt modelId="{38520878-9875-40A2-88D7-2F6E82A92F96}" type="pres">
      <dgm:prSet presAssocID="{9CDAEE8F-47D6-4FC0-A671-2D945E5A1F4A}" presName="negativeSpace" presStyleCnt="0"/>
      <dgm:spPr/>
    </dgm:pt>
    <dgm:pt modelId="{18E0CFC0-ACA5-4B5B-BEE7-B8DE376E9752}" type="pres">
      <dgm:prSet presAssocID="{9CDAEE8F-47D6-4FC0-A671-2D945E5A1F4A}" presName="childText" presStyleLbl="conFgAcc1" presStyleIdx="1" presStyleCnt="3">
        <dgm:presLayoutVars>
          <dgm:bulletEnabled val="1"/>
        </dgm:presLayoutVars>
      </dgm:prSet>
      <dgm:spPr/>
    </dgm:pt>
    <dgm:pt modelId="{B3DF2CB7-D691-4282-85DB-63043962D5B1}" type="pres">
      <dgm:prSet presAssocID="{02BD3504-D231-4DBD-AA87-E82E1D517A77}" presName="spaceBetweenRectangles" presStyleCnt="0"/>
      <dgm:spPr/>
    </dgm:pt>
    <dgm:pt modelId="{3BAD259A-B750-4984-9369-430389BEA4B1}" type="pres">
      <dgm:prSet presAssocID="{6A3C3F36-9C7C-4E81-A564-B516C7DA735E}" presName="parentLin" presStyleCnt="0"/>
      <dgm:spPr/>
    </dgm:pt>
    <dgm:pt modelId="{E3F6F51A-79C0-4802-8376-03177C636269}" type="pres">
      <dgm:prSet presAssocID="{6A3C3F36-9C7C-4E81-A564-B516C7DA735E}" presName="parentLeftMargin" presStyleLbl="node1" presStyleIdx="1" presStyleCnt="3"/>
      <dgm:spPr/>
    </dgm:pt>
    <dgm:pt modelId="{9F3FC58C-10E9-471C-BCE7-EFA1BE265D49}" type="pres">
      <dgm:prSet presAssocID="{6A3C3F36-9C7C-4E81-A564-B516C7DA735E}" presName="parentText" presStyleLbl="node1" presStyleIdx="2" presStyleCnt="3">
        <dgm:presLayoutVars>
          <dgm:chMax val="0"/>
          <dgm:bulletEnabled val="1"/>
        </dgm:presLayoutVars>
      </dgm:prSet>
      <dgm:spPr/>
    </dgm:pt>
    <dgm:pt modelId="{2AFD438D-B3DA-42AB-ADED-095B0B896B2E}" type="pres">
      <dgm:prSet presAssocID="{6A3C3F36-9C7C-4E81-A564-B516C7DA735E}" presName="negativeSpace" presStyleCnt="0"/>
      <dgm:spPr/>
    </dgm:pt>
    <dgm:pt modelId="{A16A5510-C07B-4672-911C-F824C29C467B}" type="pres">
      <dgm:prSet presAssocID="{6A3C3F36-9C7C-4E81-A564-B516C7DA735E}" presName="childText" presStyleLbl="conFgAcc1" presStyleIdx="2" presStyleCnt="3">
        <dgm:presLayoutVars>
          <dgm:bulletEnabled val="1"/>
        </dgm:presLayoutVars>
      </dgm:prSet>
      <dgm:spPr/>
    </dgm:pt>
  </dgm:ptLst>
  <dgm:cxnLst>
    <dgm:cxn modelId="{3FD60F34-AC67-4129-8F40-98C5530FF17F}" type="presOf" srcId="{996B9791-828B-48F3-8DDC-80C6625A4320}" destId="{21C2FD06-3B13-432F-847D-B66453D915B4}" srcOrd="0" destOrd="2" presId="urn:microsoft.com/office/officeart/2005/8/layout/list1"/>
    <dgm:cxn modelId="{F7269634-2D2F-4B34-BF1D-CB1A37889817}" srcId="{404D44C9-5723-4EB9-900E-A9C3E4A42BE4}" destId="{6A3C3F36-9C7C-4E81-A564-B516C7DA735E}" srcOrd="2" destOrd="0" parTransId="{6B3F8D86-4FB2-48FB-A274-05837B8CBAF2}" sibTransId="{B33F475D-B535-4E17-9485-AA5275B059FC}"/>
    <dgm:cxn modelId="{61B47D40-DB08-43FF-8248-A9F55A418170}" type="presOf" srcId="{9CDAEE8F-47D6-4FC0-A671-2D945E5A1F4A}" destId="{28BFE6B6-6A64-499C-B832-8459938ABEBC}" srcOrd="0" destOrd="0" presId="urn:microsoft.com/office/officeart/2005/8/layout/list1"/>
    <dgm:cxn modelId="{05EF4963-20AD-4E6E-B56B-B102FFE1925E}" srcId="{9CDAEE8F-47D6-4FC0-A671-2D945E5A1F4A}" destId="{8D27C976-59B5-4317-A80A-324E7D4A36A8}" srcOrd="0" destOrd="0" parTransId="{B174296C-1F1E-42C1-B515-87AF2CCA2827}" sibTransId="{0ABD0357-1E16-4287-9195-F19F3EB2D4F2}"/>
    <dgm:cxn modelId="{A48A5644-F8CE-4BFF-8EC5-E30698E0D06F}" type="presOf" srcId="{404D44C9-5723-4EB9-900E-A9C3E4A42BE4}" destId="{07721547-329E-4FAF-A29E-7C11B89E0D20}" srcOrd="0" destOrd="0" presId="urn:microsoft.com/office/officeart/2005/8/layout/list1"/>
    <dgm:cxn modelId="{8EBC864C-8FBB-46FE-8C35-79A6DAE7B714}" type="presOf" srcId="{6A3C3F36-9C7C-4E81-A564-B516C7DA735E}" destId="{9F3FC58C-10E9-471C-BCE7-EFA1BE265D49}" srcOrd="1" destOrd="0" presId="urn:microsoft.com/office/officeart/2005/8/layout/list1"/>
    <dgm:cxn modelId="{0029D96E-C5F3-4FBC-866E-67CFBF444048}" srcId="{404D44C9-5723-4EB9-900E-A9C3E4A42BE4}" destId="{FD572756-2E9A-467A-A179-62DA27B44F26}" srcOrd="0" destOrd="0" parTransId="{B3934F7E-F269-4306-AC0C-8A5E152F65B1}" sibTransId="{DD2BD7F5-50C5-4F9D-A486-3368AEF9D9EE}"/>
    <dgm:cxn modelId="{637DEA71-1CCA-47A3-8C83-0EA133938574}" type="presOf" srcId="{0B31BA2E-50F8-4E50-AE1F-177154573A63}" destId="{21C2FD06-3B13-432F-847D-B66453D915B4}" srcOrd="0" destOrd="1" presId="urn:microsoft.com/office/officeart/2005/8/layout/list1"/>
    <dgm:cxn modelId="{55360E58-A2D5-4AC9-928D-C55B1B1E9E2C}" srcId="{404D44C9-5723-4EB9-900E-A9C3E4A42BE4}" destId="{9CDAEE8F-47D6-4FC0-A671-2D945E5A1F4A}" srcOrd="1" destOrd="0" parTransId="{D51EC93B-DAFC-4731-811B-94DFA220CCCF}" sibTransId="{02BD3504-D231-4DBD-AA87-E82E1D517A77}"/>
    <dgm:cxn modelId="{D496FF81-7F99-4750-8E8B-54DFB8132DCD}" type="presOf" srcId="{8D27C976-59B5-4317-A80A-324E7D4A36A8}" destId="{18E0CFC0-ACA5-4B5B-BEE7-B8DE376E9752}" srcOrd="0" destOrd="0" presId="urn:microsoft.com/office/officeart/2005/8/layout/list1"/>
    <dgm:cxn modelId="{183A7A8D-5BAD-4950-B67F-303D8A50FBED}" type="presOf" srcId="{769CD1C1-1653-439E-91DF-8F475008CD3E}" destId="{18E0CFC0-ACA5-4B5B-BEE7-B8DE376E9752}" srcOrd="0" destOrd="2" presId="urn:microsoft.com/office/officeart/2005/8/layout/list1"/>
    <dgm:cxn modelId="{58CA6996-7966-44EE-A2CE-48A96A95D9A6}" type="presOf" srcId="{FD572756-2E9A-467A-A179-62DA27B44F26}" destId="{26A81F9D-D6A2-4D5C-BDBF-C83E33AC5272}" srcOrd="0" destOrd="0" presId="urn:microsoft.com/office/officeart/2005/8/layout/list1"/>
    <dgm:cxn modelId="{1A86BD98-D7FE-481A-8FF7-0648B192412E}" srcId="{6A3C3F36-9C7C-4E81-A564-B516C7DA735E}" destId="{0F11F534-3414-4465-89AE-114ADC88C31F}" srcOrd="0" destOrd="0" parTransId="{A46E1485-F7F4-4AA9-81B0-8C0DCEB4E96F}" sibTransId="{FC44613A-2799-4EB0-81EF-E364DF84C5BD}"/>
    <dgm:cxn modelId="{BFB937AA-6787-423D-AE78-67BFE9BCD39A}" type="presOf" srcId="{FD572756-2E9A-467A-A179-62DA27B44F26}" destId="{5311AC1F-5366-4EC2-97A1-9CC37EF54544}" srcOrd="1" destOrd="0" presId="urn:microsoft.com/office/officeart/2005/8/layout/list1"/>
    <dgm:cxn modelId="{E6EDF5C8-ECB8-4570-8FD6-A41ED9B5FF57}" type="presOf" srcId="{9CDAEE8F-47D6-4FC0-A671-2D945E5A1F4A}" destId="{686B1254-55ED-4B3E-900C-4EB799A144F1}" srcOrd="1" destOrd="0" presId="urn:microsoft.com/office/officeart/2005/8/layout/list1"/>
    <dgm:cxn modelId="{BC2E0CCE-6F2D-4D69-B82F-561AF9E82C48}" type="presOf" srcId="{0F11F534-3414-4465-89AE-114ADC88C31F}" destId="{A16A5510-C07B-4672-911C-F824C29C467B}" srcOrd="0" destOrd="0" presId="urn:microsoft.com/office/officeart/2005/8/layout/list1"/>
    <dgm:cxn modelId="{E8FC4FD1-74BF-4865-AF83-A8BFA33B268C}" type="presOf" srcId="{41BD7C87-EE00-4A90-968D-8EDAFA5164F7}" destId="{21C2FD06-3B13-432F-847D-B66453D915B4}" srcOrd="0" destOrd="0" presId="urn:microsoft.com/office/officeart/2005/8/layout/list1"/>
    <dgm:cxn modelId="{515173D5-9F23-4AE4-9B77-FE8A3820A703}" type="presOf" srcId="{6A3C3F36-9C7C-4E81-A564-B516C7DA735E}" destId="{E3F6F51A-79C0-4802-8376-03177C636269}" srcOrd="0" destOrd="0" presId="urn:microsoft.com/office/officeart/2005/8/layout/list1"/>
    <dgm:cxn modelId="{79793BDC-5B99-4CB4-8FEE-DCD0A644D0C1}" srcId="{FD572756-2E9A-467A-A179-62DA27B44F26}" destId="{41BD7C87-EE00-4A90-968D-8EDAFA5164F7}" srcOrd="0" destOrd="0" parTransId="{AF8B65BA-B476-461A-BDF2-2B2EB1B8DD90}" sibTransId="{96D0C447-7F72-4A36-BE6D-CB347E98BB28}"/>
    <dgm:cxn modelId="{64E386DD-4A5F-4AA2-B651-E667F1438C22}" type="presOf" srcId="{9383B6E9-2531-4D50-904F-097987C7AA6E}" destId="{18E0CFC0-ACA5-4B5B-BEE7-B8DE376E9752}" srcOrd="0" destOrd="1" presId="urn:microsoft.com/office/officeart/2005/8/layout/list1"/>
    <dgm:cxn modelId="{BFFD44E6-2724-443F-970C-4D08A1D12632}" srcId="{9CDAEE8F-47D6-4FC0-A671-2D945E5A1F4A}" destId="{9383B6E9-2531-4D50-904F-097987C7AA6E}" srcOrd="1" destOrd="0" parTransId="{93D17CBA-FF15-497B-ABD1-D9A1F1AC6B2B}" sibTransId="{FAD06880-D7B0-431E-B87E-F73E9CB9C56B}"/>
    <dgm:cxn modelId="{22D634E9-44C1-4714-9911-D5777A70C89C}" srcId="{9CDAEE8F-47D6-4FC0-A671-2D945E5A1F4A}" destId="{769CD1C1-1653-439E-91DF-8F475008CD3E}" srcOrd="2" destOrd="0" parTransId="{0E25726F-8C39-405A-A53D-0463BD89334E}" sibTransId="{DB701EB2-F8E2-454E-BCA7-7936F766755A}"/>
    <dgm:cxn modelId="{F6B8D9EC-BA10-4AC3-B87D-C4F0C59B1497}" srcId="{41BD7C87-EE00-4A90-968D-8EDAFA5164F7}" destId="{0B31BA2E-50F8-4E50-AE1F-177154573A63}" srcOrd="0" destOrd="0" parTransId="{72DD2A01-A607-4DB8-B427-B7DAD8368AC8}" sibTransId="{9FE27CB6-8F1B-4323-B63A-027721915BD7}"/>
    <dgm:cxn modelId="{837B12F3-B0C7-4B56-AC8E-D9C984E28213}" srcId="{41BD7C87-EE00-4A90-968D-8EDAFA5164F7}" destId="{996B9791-828B-48F3-8DDC-80C6625A4320}" srcOrd="1" destOrd="0" parTransId="{111B8B2B-C1D0-4FAA-9D57-5B86B581F652}" sibTransId="{6DBA127F-AF8D-4E71-AFA0-736F5F3673CA}"/>
    <dgm:cxn modelId="{890FBE28-67E4-4A10-A4E0-C37F77AF02ED}" type="presParOf" srcId="{07721547-329E-4FAF-A29E-7C11B89E0D20}" destId="{E4169F50-AABF-4042-9D5F-1E14388A7B5A}" srcOrd="0" destOrd="0" presId="urn:microsoft.com/office/officeart/2005/8/layout/list1"/>
    <dgm:cxn modelId="{251B290A-3B76-4E6C-8637-39D90DB8D80F}" type="presParOf" srcId="{E4169F50-AABF-4042-9D5F-1E14388A7B5A}" destId="{26A81F9D-D6A2-4D5C-BDBF-C83E33AC5272}" srcOrd="0" destOrd="0" presId="urn:microsoft.com/office/officeart/2005/8/layout/list1"/>
    <dgm:cxn modelId="{F47E2E67-8D6D-4A9F-AEDB-501EC57A19C2}" type="presParOf" srcId="{E4169F50-AABF-4042-9D5F-1E14388A7B5A}" destId="{5311AC1F-5366-4EC2-97A1-9CC37EF54544}" srcOrd="1" destOrd="0" presId="urn:microsoft.com/office/officeart/2005/8/layout/list1"/>
    <dgm:cxn modelId="{5AEEF378-21B6-4925-9D88-F65635C155B4}" type="presParOf" srcId="{07721547-329E-4FAF-A29E-7C11B89E0D20}" destId="{4217A235-993C-4471-B2BF-31DA218137FF}" srcOrd="1" destOrd="0" presId="urn:microsoft.com/office/officeart/2005/8/layout/list1"/>
    <dgm:cxn modelId="{958BBCB0-D21E-4B29-A0F4-72D2378DF8E8}" type="presParOf" srcId="{07721547-329E-4FAF-A29E-7C11B89E0D20}" destId="{21C2FD06-3B13-432F-847D-B66453D915B4}" srcOrd="2" destOrd="0" presId="urn:microsoft.com/office/officeart/2005/8/layout/list1"/>
    <dgm:cxn modelId="{D6D15776-0EB3-4E42-A6E3-C54885CDA18D}" type="presParOf" srcId="{07721547-329E-4FAF-A29E-7C11B89E0D20}" destId="{3B846AF3-D6DB-407F-B03A-8E9603F592D3}" srcOrd="3" destOrd="0" presId="urn:microsoft.com/office/officeart/2005/8/layout/list1"/>
    <dgm:cxn modelId="{95380699-DA24-488C-82F8-4DFF4A39C822}" type="presParOf" srcId="{07721547-329E-4FAF-A29E-7C11B89E0D20}" destId="{8A2D2C40-8272-48A8-9386-9328E30D4019}" srcOrd="4" destOrd="0" presId="urn:microsoft.com/office/officeart/2005/8/layout/list1"/>
    <dgm:cxn modelId="{100F6F40-46C7-42AC-BB87-E0B29FB741E9}" type="presParOf" srcId="{8A2D2C40-8272-48A8-9386-9328E30D4019}" destId="{28BFE6B6-6A64-499C-B832-8459938ABEBC}" srcOrd="0" destOrd="0" presId="urn:microsoft.com/office/officeart/2005/8/layout/list1"/>
    <dgm:cxn modelId="{0BEE7D57-CC69-4CA4-8AF0-48736522C394}" type="presParOf" srcId="{8A2D2C40-8272-48A8-9386-9328E30D4019}" destId="{686B1254-55ED-4B3E-900C-4EB799A144F1}" srcOrd="1" destOrd="0" presId="urn:microsoft.com/office/officeart/2005/8/layout/list1"/>
    <dgm:cxn modelId="{5AA2D73C-0B7E-4739-96D0-C44544D03D0B}" type="presParOf" srcId="{07721547-329E-4FAF-A29E-7C11B89E0D20}" destId="{38520878-9875-40A2-88D7-2F6E82A92F96}" srcOrd="5" destOrd="0" presId="urn:microsoft.com/office/officeart/2005/8/layout/list1"/>
    <dgm:cxn modelId="{4C97B85B-0F47-4570-B41B-C00521D8E155}" type="presParOf" srcId="{07721547-329E-4FAF-A29E-7C11B89E0D20}" destId="{18E0CFC0-ACA5-4B5B-BEE7-B8DE376E9752}" srcOrd="6" destOrd="0" presId="urn:microsoft.com/office/officeart/2005/8/layout/list1"/>
    <dgm:cxn modelId="{540D5E1B-8CC1-4C6F-A026-46E0997C71F5}" type="presParOf" srcId="{07721547-329E-4FAF-A29E-7C11B89E0D20}" destId="{B3DF2CB7-D691-4282-85DB-63043962D5B1}" srcOrd="7" destOrd="0" presId="urn:microsoft.com/office/officeart/2005/8/layout/list1"/>
    <dgm:cxn modelId="{48FACB2E-098D-47EC-A97A-B211B21FE617}" type="presParOf" srcId="{07721547-329E-4FAF-A29E-7C11B89E0D20}" destId="{3BAD259A-B750-4984-9369-430389BEA4B1}" srcOrd="8" destOrd="0" presId="urn:microsoft.com/office/officeart/2005/8/layout/list1"/>
    <dgm:cxn modelId="{EDB12FB5-881F-493B-8F10-0DE966654007}" type="presParOf" srcId="{3BAD259A-B750-4984-9369-430389BEA4B1}" destId="{E3F6F51A-79C0-4802-8376-03177C636269}" srcOrd="0" destOrd="0" presId="urn:microsoft.com/office/officeart/2005/8/layout/list1"/>
    <dgm:cxn modelId="{545A441C-2E98-49BD-BFC1-4AC30821A7EF}" type="presParOf" srcId="{3BAD259A-B750-4984-9369-430389BEA4B1}" destId="{9F3FC58C-10E9-471C-BCE7-EFA1BE265D49}" srcOrd="1" destOrd="0" presId="urn:microsoft.com/office/officeart/2005/8/layout/list1"/>
    <dgm:cxn modelId="{BCD9DCB9-84AD-4423-B140-085FE049E077}" type="presParOf" srcId="{07721547-329E-4FAF-A29E-7C11B89E0D20}" destId="{2AFD438D-B3DA-42AB-ADED-095B0B896B2E}" srcOrd="9" destOrd="0" presId="urn:microsoft.com/office/officeart/2005/8/layout/list1"/>
    <dgm:cxn modelId="{9CD07859-6D9F-4208-AC60-C12D84434D53}" type="presParOf" srcId="{07721547-329E-4FAF-A29E-7C11B89E0D20}" destId="{A16A5510-C07B-4672-911C-F824C29C467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4195B0A-412F-4902-BAB9-6D3603E05B5B}"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GB"/>
        </a:p>
      </dgm:t>
    </dgm:pt>
    <dgm:pt modelId="{F7D26FBF-6C30-48BE-82E6-006AB0BA9E2A}">
      <dgm:prSet phldrT="[Testun]"/>
      <dgm:spPr/>
      <dgm:t>
        <a:bodyPr/>
        <a:lstStyle/>
        <a:p>
          <a:r>
            <a:rPr lang="en-GB" noProof="0" dirty="0">
              <a:latin typeface="+mj-lt"/>
            </a:rPr>
            <a:t>What is Nuclear?</a:t>
          </a:r>
        </a:p>
      </dgm:t>
    </dgm:pt>
    <dgm:pt modelId="{CC9E98B7-C455-44D2-98B0-81075BE09627}" type="parTrans" cxnId="{2940B11C-E6C4-485D-8915-8534C2A2B021}">
      <dgm:prSet/>
      <dgm:spPr/>
      <dgm:t>
        <a:bodyPr/>
        <a:lstStyle/>
        <a:p>
          <a:endParaRPr lang="en-GB" noProof="0" dirty="0">
            <a:latin typeface="+mj-lt"/>
          </a:endParaRPr>
        </a:p>
      </dgm:t>
    </dgm:pt>
    <dgm:pt modelId="{BE1523BF-0533-433B-ACD0-42A619CC04CA}" type="sibTrans" cxnId="{2940B11C-E6C4-485D-8915-8534C2A2B021}">
      <dgm:prSet/>
      <dgm:spPr/>
      <dgm:t>
        <a:bodyPr/>
        <a:lstStyle/>
        <a:p>
          <a:endParaRPr lang="en-GB" noProof="0" dirty="0">
            <a:latin typeface="+mj-lt"/>
          </a:endParaRPr>
        </a:p>
      </dgm:t>
    </dgm:pt>
    <dgm:pt modelId="{70742AA9-B74B-4705-BC2F-D13A54AAE247}">
      <dgm:prSet phldrT="[Testun]"/>
      <dgm:spPr/>
      <dgm:t>
        <a:bodyPr/>
        <a:lstStyle/>
        <a:p>
          <a:r>
            <a:rPr lang="en-GB" noProof="0" dirty="0">
              <a:latin typeface="+mj-lt"/>
            </a:rPr>
            <a:t>Big v Small</a:t>
          </a:r>
        </a:p>
      </dgm:t>
    </dgm:pt>
    <dgm:pt modelId="{E569EE0E-0FBD-48D9-B185-4FB21221BAA0}" type="parTrans" cxnId="{D75A18F0-A016-4D2F-82FA-403A4AF57B7E}">
      <dgm:prSet/>
      <dgm:spPr/>
      <dgm:t>
        <a:bodyPr/>
        <a:lstStyle/>
        <a:p>
          <a:endParaRPr lang="en-GB" noProof="0" dirty="0">
            <a:latin typeface="+mj-lt"/>
          </a:endParaRPr>
        </a:p>
      </dgm:t>
    </dgm:pt>
    <dgm:pt modelId="{E09E1436-3F35-410D-9968-156D4C7DA433}" type="sibTrans" cxnId="{D75A18F0-A016-4D2F-82FA-403A4AF57B7E}">
      <dgm:prSet/>
      <dgm:spPr/>
      <dgm:t>
        <a:bodyPr/>
        <a:lstStyle/>
        <a:p>
          <a:endParaRPr lang="en-GB" noProof="0" dirty="0">
            <a:latin typeface="+mj-lt"/>
          </a:endParaRPr>
        </a:p>
      </dgm:t>
    </dgm:pt>
    <dgm:pt modelId="{99EA6F76-5708-4F9F-B0AF-471C22925410}">
      <dgm:prSet phldrT="[Testun]"/>
      <dgm:spPr/>
      <dgm:t>
        <a:bodyPr/>
        <a:lstStyle/>
        <a:p>
          <a:r>
            <a:rPr lang="en-GB" noProof="0" dirty="0">
              <a:latin typeface="+mj-lt"/>
            </a:rPr>
            <a:t>Waste</a:t>
          </a:r>
        </a:p>
      </dgm:t>
    </dgm:pt>
    <dgm:pt modelId="{36B0EE5F-B84A-4068-8344-8FF1C50DE709}" type="parTrans" cxnId="{829C5ED5-663B-428C-82C7-876F1457CE35}">
      <dgm:prSet/>
      <dgm:spPr/>
      <dgm:t>
        <a:bodyPr/>
        <a:lstStyle/>
        <a:p>
          <a:endParaRPr lang="en-GB" noProof="0" dirty="0">
            <a:latin typeface="+mj-lt"/>
          </a:endParaRPr>
        </a:p>
      </dgm:t>
    </dgm:pt>
    <dgm:pt modelId="{C5484E58-10B1-4C78-8279-D6E53C394153}" type="sibTrans" cxnId="{829C5ED5-663B-428C-82C7-876F1457CE35}">
      <dgm:prSet/>
      <dgm:spPr/>
      <dgm:t>
        <a:bodyPr/>
        <a:lstStyle/>
        <a:p>
          <a:endParaRPr lang="en-GB" noProof="0" dirty="0">
            <a:latin typeface="+mj-lt"/>
          </a:endParaRPr>
        </a:p>
      </dgm:t>
    </dgm:pt>
    <dgm:pt modelId="{6F5082F8-C949-40A0-BED6-E0F077C44C20}">
      <dgm:prSet phldrT="[Testun]"/>
      <dgm:spPr/>
      <dgm:t>
        <a:bodyPr/>
        <a:lstStyle/>
        <a:p>
          <a:r>
            <a:rPr lang="en-GB" noProof="0" dirty="0">
              <a:latin typeface="+mj-lt"/>
            </a:rPr>
            <a:t>Radiation</a:t>
          </a:r>
        </a:p>
      </dgm:t>
    </dgm:pt>
    <dgm:pt modelId="{66B2A7CB-6B42-49BA-BC2F-C6752C21E74E}" type="parTrans" cxnId="{CEB4A9FD-AF26-4C2C-9BAA-529A2C80D89B}">
      <dgm:prSet/>
      <dgm:spPr/>
      <dgm:t>
        <a:bodyPr/>
        <a:lstStyle/>
        <a:p>
          <a:endParaRPr lang="en-GB" noProof="0" dirty="0">
            <a:latin typeface="+mj-lt"/>
          </a:endParaRPr>
        </a:p>
      </dgm:t>
    </dgm:pt>
    <dgm:pt modelId="{3C0757DE-8990-4CE6-AAE8-2320E033E4F6}" type="sibTrans" cxnId="{CEB4A9FD-AF26-4C2C-9BAA-529A2C80D89B}">
      <dgm:prSet/>
      <dgm:spPr/>
      <dgm:t>
        <a:bodyPr/>
        <a:lstStyle/>
        <a:p>
          <a:endParaRPr lang="en-GB" noProof="0" dirty="0">
            <a:latin typeface="+mj-lt"/>
          </a:endParaRPr>
        </a:p>
      </dgm:t>
    </dgm:pt>
    <dgm:pt modelId="{F8201CFE-78A2-4931-91C3-19ED2F07CCA6}">
      <dgm:prSet phldrT="[Testun]"/>
      <dgm:spPr/>
      <dgm:t>
        <a:bodyPr/>
        <a:lstStyle/>
        <a:p>
          <a:r>
            <a:rPr lang="en-GB" noProof="0" dirty="0">
              <a:latin typeface="+mj-lt"/>
            </a:rPr>
            <a:t>What’s in it for Us?</a:t>
          </a:r>
        </a:p>
      </dgm:t>
    </dgm:pt>
    <dgm:pt modelId="{91DDADDF-AC65-4E42-81CA-FD19DFB41720}" type="parTrans" cxnId="{663D048E-DB75-492C-BCD5-9FE48164C68A}">
      <dgm:prSet/>
      <dgm:spPr/>
      <dgm:t>
        <a:bodyPr/>
        <a:lstStyle/>
        <a:p>
          <a:endParaRPr lang="en-GB" noProof="0" dirty="0">
            <a:latin typeface="+mj-lt"/>
          </a:endParaRPr>
        </a:p>
      </dgm:t>
    </dgm:pt>
    <dgm:pt modelId="{9CF3DF65-2420-45EB-9050-9EDC4D75E69B}" type="sibTrans" cxnId="{663D048E-DB75-492C-BCD5-9FE48164C68A}">
      <dgm:prSet/>
      <dgm:spPr/>
      <dgm:t>
        <a:bodyPr/>
        <a:lstStyle/>
        <a:p>
          <a:endParaRPr lang="en-GB" noProof="0" dirty="0">
            <a:latin typeface="+mj-lt"/>
          </a:endParaRPr>
        </a:p>
      </dgm:t>
    </dgm:pt>
    <dgm:pt modelId="{FA948874-1C3B-4AF1-BF6A-C983F2BC8EF9}">
      <dgm:prSet phldrT="[Testun]"/>
      <dgm:spPr/>
      <dgm:t>
        <a:bodyPr/>
        <a:lstStyle/>
        <a:p>
          <a:r>
            <a:rPr lang="en-GB" noProof="0" dirty="0">
              <a:latin typeface="+mj-lt"/>
            </a:rPr>
            <a:t>The Energy Mix</a:t>
          </a:r>
        </a:p>
      </dgm:t>
    </dgm:pt>
    <dgm:pt modelId="{1A5482FA-C518-47AD-AAD9-F98D623A5DE3}" type="parTrans" cxnId="{2B6BCABE-9A7A-44C7-85C9-9C22233576D6}">
      <dgm:prSet/>
      <dgm:spPr/>
      <dgm:t>
        <a:bodyPr/>
        <a:lstStyle/>
        <a:p>
          <a:endParaRPr lang="en-GB" noProof="0" dirty="0">
            <a:latin typeface="+mj-lt"/>
          </a:endParaRPr>
        </a:p>
      </dgm:t>
    </dgm:pt>
    <dgm:pt modelId="{467E8BB6-B58C-4515-8D3A-1A894BB2356A}" type="sibTrans" cxnId="{2B6BCABE-9A7A-44C7-85C9-9C22233576D6}">
      <dgm:prSet/>
      <dgm:spPr/>
      <dgm:t>
        <a:bodyPr/>
        <a:lstStyle/>
        <a:p>
          <a:endParaRPr lang="en-GB" noProof="0" dirty="0">
            <a:latin typeface="+mj-lt"/>
          </a:endParaRPr>
        </a:p>
      </dgm:t>
    </dgm:pt>
    <dgm:pt modelId="{3C306EB8-3AB4-40A5-890E-2821B8DD4B7A}" type="pres">
      <dgm:prSet presAssocID="{C4195B0A-412F-4902-BAB9-6D3603E05B5B}" presName="diagram" presStyleCnt="0">
        <dgm:presLayoutVars>
          <dgm:dir/>
          <dgm:resizeHandles val="exact"/>
        </dgm:presLayoutVars>
      </dgm:prSet>
      <dgm:spPr/>
    </dgm:pt>
    <dgm:pt modelId="{7502ADB6-B966-4C06-8FDF-EA5125D298F6}" type="pres">
      <dgm:prSet presAssocID="{F7D26FBF-6C30-48BE-82E6-006AB0BA9E2A}" presName="node" presStyleLbl="node1" presStyleIdx="0" presStyleCnt="6">
        <dgm:presLayoutVars>
          <dgm:bulletEnabled val="1"/>
        </dgm:presLayoutVars>
      </dgm:prSet>
      <dgm:spPr/>
    </dgm:pt>
    <dgm:pt modelId="{EA55EBBE-F594-4932-B6B9-14DAADA56665}" type="pres">
      <dgm:prSet presAssocID="{BE1523BF-0533-433B-ACD0-42A619CC04CA}" presName="sibTrans" presStyleCnt="0"/>
      <dgm:spPr/>
    </dgm:pt>
    <dgm:pt modelId="{9927A319-8492-4EE7-9C0C-725B80FBE806}" type="pres">
      <dgm:prSet presAssocID="{70742AA9-B74B-4705-BC2F-D13A54AAE247}" presName="node" presStyleLbl="node1" presStyleIdx="1" presStyleCnt="6">
        <dgm:presLayoutVars>
          <dgm:bulletEnabled val="1"/>
        </dgm:presLayoutVars>
      </dgm:prSet>
      <dgm:spPr/>
    </dgm:pt>
    <dgm:pt modelId="{4C9426A7-3380-44E7-A0A2-F00E4C079ABA}" type="pres">
      <dgm:prSet presAssocID="{E09E1436-3F35-410D-9968-156D4C7DA433}" presName="sibTrans" presStyleCnt="0"/>
      <dgm:spPr/>
    </dgm:pt>
    <dgm:pt modelId="{4F1FE2DF-F4DF-4C6B-80D1-97BFC66FC55E}" type="pres">
      <dgm:prSet presAssocID="{F8201CFE-78A2-4931-91C3-19ED2F07CCA6}" presName="node" presStyleLbl="node1" presStyleIdx="2" presStyleCnt="6">
        <dgm:presLayoutVars>
          <dgm:bulletEnabled val="1"/>
        </dgm:presLayoutVars>
      </dgm:prSet>
      <dgm:spPr/>
    </dgm:pt>
    <dgm:pt modelId="{EAC8C11C-6A25-480D-8509-CF6AB66588DF}" type="pres">
      <dgm:prSet presAssocID="{9CF3DF65-2420-45EB-9050-9EDC4D75E69B}" presName="sibTrans" presStyleCnt="0"/>
      <dgm:spPr/>
    </dgm:pt>
    <dgm:pt modelId="{F2F1EC00-0C65-436D-B1E6-FCF90DBCA25C}" type="pres">
      <dgm:prSet presAssocID="{FA948874-1C3B-4AF1-BF6A-C983F2BC8EF9}" presName="node" presStyleLbl="node1" presStyleIdx="3" presStyleCnt="6">
        <dgm:presLayoutVars>
          <dgm:bulletEnabled val="1"/>
        </dgm:presLayoutVars>
      </dgm:prSet>
      <dgm:spPr/>
    </dgm:pt>
    <dgm:pt modelId="{807B6314-8D33-487B-A8D5-4DE3EE78488B}" type="pres">
      <dgm:prSet presAssocID="{467E8BB6-B58C-4515-8D3A-1A894BB2356A}" presName="sibTrans" presStyleCnt="0"/>
      <dgm:spPr/>
    </dgm:pt>
    <dgm:pt modelId="{41325ED5-9E8E-4705-9846-A7C5BDD71F39}" type="pres">
      <dgm:prSet presAssocID="{99EA6F76-5708-4F9F-B0AF-471C22925410}" presName="node" presStyleLbl="node1" presStyleIdx="4" presStyleCnt="6">
        <dgm:presLayoutVars>
          <dgm:bulletEnabled val="1"/>
        </dgm:presLayoutVars>
      </dgm:prSet>
      <dgm:spPr/>
    </dgm:pt>
    <dgm:pt modelId="{9DDD3040-A43D-4FEE-8130-99014AFD8A7F}" type="pres">
      <dgm:prSet presAssocID="{C5484E58-10B1-4C78-8279-D6E53C394153}" presName="sibTrans" presStyleCnt="0"/>
      <dgm:spPr/>
    </dgm:pt>
    <dgm:pt modelId="{2277C473-E9B7-48F7-8F53-D1AE4E64A45D}" type="pres">
      <dgm:prSet presAssocID="{6F5082F8-C949-40A0-BED6-E0F077C44C20}" presName="node" presStyleLbl="node1" presStyleIdx="5" presStyleCnt="6">
        <dgm:presLayoutVars>
          <dgm:bulletEnabled val="1"/>
        </dgm:presLayoutVars>
      </dgm:prSet>
      <dgm:spPr/>
    </dgm:pt>
  </dgm:ptLst>
  <dgm:cxnLst>
    <dgm:cxn modelId="{2940B11C-E6C4-485D-8915-8534C2A2B021}" srcId="{C4195B0A-412F-4902-BAB9-6D3603E05B5B}" destId="{F7D26FBF-6C30-48BE-82E6-006AB0BA9E2A}" srcOrd="0" destOrd="0" parTransId="{CC9E98B7-C455-44D2-98B0-81075BE09627}" sibTransId="{BE1523BF-0533-433B-ACD0-42A619CC04CA}"/>
    <dgm:cxn modelId="{D3725F21-1F8C-469E-9BD2-437A19C6374B}" type="presOf" srcId="{F8201CFE-78A2-4931-91C3-19ED2F07CCA6}" destId="{4F1FE2DF-F4DF-4C6B-80D1-97BFC66FC55E}" srcOrd="0" destOrd="0" presId="urn:microsoft.com/office/officeart/2005/8/layout/default"/>
    <dgm:cxn modelId="{A4D49760-E802-4EAF-B0EA-C5CA6EA28BD3}" type="presOf" srcId="{F7D26FBF-6C30-48BE-82E6-006AB0BA9E2A}" destId="{7502ADB6-B966-4C06-8FDF-EA5125D298F6}" srcOrd="0" destOrd="0" presId="urn:microsoft.com/office/officeart/2005/8/layout/default"/>
    <dgm:cxn modelId="{663D048E-DB75-492C-BCD5-9FE48164C68A}" srcId="{C4195B0A-412F-4902-BAB9-6D3603E05B5B}" destId="{F8201CFE-78A2-4931-91C3-19ED2F07CCA6}" srcOrd="2" destOrd="0" parTransId="{91DDADDF-AC65-4E42-81CA-FD19DFB41720}" sibTransId="{9CF3DF65-2420-45EB-9050-9EDC4D75E69B}"/>
    <dgm:cxn modelId="{F87465A7-A432-412C-9772-479E0DE435A2}" type="presOf" srcId="{C4195B0A-412F-4902-BAB9-6D3603E05B5B}" destId="{3C306EB8-3AB4-40A5-890E-2821B8DD4B7A}" srcOrd="0" destOrd="0" presId="urn:microsoft.com/office/officeart/2005/8/layout/default"/>
    <dgm:cxn modelId="{D01B9CB4-1F45-4D45-B15C-973541BA5C87}" type="presOf" srcId="{70742AA9-B74B-4705-BC2F-D13A54AAE247}" destId="{9927A319-8492-4EE7-9C0C-725B80FBE806}" srcOrd="0" destOrd="0" presId="urn:microsoft.com/office/officeart/2005/8/layout/default"/>
    <dgm:cxn modelId="{2B6BCABE-9A7A-44C7-85C9-9C22233576D6}" srcId="{C4195B0A-412F-4902-BAB9-6D3603E05B5B}" destId="{FA948874-1C3B-4AF1-BF6A-C983F2BC8EF9}" srcOrd="3" destOrd="0" parTransId="{1A5482FA-C518-47AD-AAD9-F98D623A5DE3}" sibTransId="{467E8BB6-B58C-4515-8D3A-1A894BB2356A}"/>
    <dgm:cxn modelId="{829C5ED5-663B-428C-82C7-876F1457CE35}" srcId="{C4195B0A-412F-4902-BAB9-6D3603E05B5B}" destId="{99EA6F76-5708-4F9F-B0AF-471C22925410}" srcOrd="4" destOrd="0" parTransId="{36B0EE5F-B84A-4068-8344-8FF1C50DE709}" sibTransId="{C5484E58-10B1-4C78-8279-D6E53C394153}"/>
    <dgm:cxn modelId="{A4D471D6-D1FC-4469-B798-54E97CE954E3}" type="presOf" srcId="{99EA6F76-5708-4F9F-B0AF-471C22925410}" destId="{41325ED5-9E8E-4705-9846-A7C5BDD71F39}" srcOrd="0" destOrd="0" presId="urn:microsoft.com/office/officeart/2005/8/layout/default"/>
    <dgm:cxn modelId="{A95A8ED8-5F14-475F-9BD2-260F1A66C4FA}" type="presOf" srcId="{6F5082F8-C949-40A0-BED6-E0F077C44C20}" destId="{2277C473-E9B7-48F7-8F53-D1AE4E64A45D}" srcOrd="0" destOrd="0" presId="urn:microsoft.com/office/officeart/2005/8/layout/default"/>
    <dgm:cxn modelId="{AA5EECE4-F9F3-46F2-97CB-B81BAAB5215F}" type="presOf" srcId="{FA948874-1C3B-4AF1-BF6A-C983F2BC8EF9}" destId="{F2F1EC00-0C65-436D-B1E6-FCF90DBCA25C}" srcOrd="0" destOrd="0" presId="urn:microsoft.com/office/officeart/2005/8/layout/default"/>
    <dgm:cxn modelId="{D75A18F0-A016-4D2F-82FA-403A4AF57B7E}" srcId="{C4195B0A-412F-4902-BAB9-6D3603E05B5B}" destId="{70742AA9-B74B-4705-BC2F-D13A54AAE247}" srcOrd="1" destOrd="0" parTransId="{E569EE0E-0FBD-48D9-B185-4FB21221BAA0}" sibTransId="{E09E1436-3F35-410D-9968-156D4C7DA433}"/>
    <dgm:cxn modelId="{CEB4A9FD-AF26-4C2C-9BAA-529A2C80D89B}" srcId="{C4195B0A-412F-4902-BAB9-6D3603E05B5B}" destId="{6F5082F8-C949-40A0-BED6-E0F077C44C20}" srcOrd="5" destOrd="0" parTransId="{66B2A7CB-6B42-49BA-BC2F-C6752C21E74E}" sibTransId="{3C0757DE-8990-4CE6-AAE8-2320E033E4F6}"/>
    <dgm:cxn modelId="{CAD37713-AA83-430A-8DF4-C9523C0AB1E5}" type="presParOf" srcId="{3C306EB8-3AB4-40A5-890E-2821B8DD4B7A}" destId="{7502ADB6-B966-4C06-8FDF-EA5125D298F6}" srcOrd="0" destOrd="0" presId="urn:microsoft.com/office/officeart/2005/8/layout/default"/>
    <dgm:cxn modelId="{88C1D2BB-C502-47E0-912F-CC6EAB662DE1}" type="presParOf" srcId="{3C306EB8-3AB4-40A5-890E-2821B8DD4B7A}" destId="{EA55EBBE-F594-4932-B6B9-14DAADA56665}" srcOrd="1" destOrd="0" presId="urn:microsoft.com/office/officeart/2005/8/layout/default"/>
    <dgm:cxn modelId="{7056DA3B-2A20-424D-A39B-D4B432FBC83D}" type="presParOf" srcId="{3C306EB8-3AB4-40A5-890E-2821B8DD4B7A}" destId="{9927A319-8492-4EE7-9C0C-725B80FBE806}" srcOrd="2" destOrd="0" presId="urn:microsoft.com/office/officeart/2005/8/layout/default"/>
    <dgm:cxn modelId="{66AD9EF3-0EF0-474E-AD26-7A71E3A679CC}" type="presParOf" srcId="{3C306EB8-3AB4-40A5-890E-2821B8DD4B7A}" destId="{4C9426A7-3380-44E7-A0A2-F00E4C079ABA}" srcOrd="3" destOrd="0" presId="urn:microsoft.com/office/officeart/2005/8/layout/default"/>
    <dgm:cxn modelId="{45B2A6D9-59AF-4C67-8FE3-75BE79B96A2A}" type="presParOf" srcId="{3C306EB8-3AB4-40A5-890E-2821B8DD4B7A}" destId="{4F1FE2DF-F4DF-4C6B-80D1-97BFC66FC55E}" srcOrd="4" destOrd="0" presId="urn:microsoft.com/office/officeart/2005/8/layout/default"/>
    <dgm:cxn modelId="{6577EE46-D02A-4819-B070-450741932D49}" type="presParOf" srcId="{3C306EB8-3AB4-40A5-890E-2821B8DD4B7A}" destId="{EAC8C11C-6A25-480D-8509-CF6AB66588DF}" srcOrd="5" destOrd="0" presId="urn:microsoft.com/office/officeart/2005/8/layout/default"/>
    <dgm:cxn modelId="{A16B8D70-F3DE-42F4-B318-90206E4D5154}" type="presParOf" srcId="{3C306EB8-3AB4-40A5-890E-2821B8DD4B7A}" destId="{F2F1EC00-0C65-436D-B1E6-FCF90DBCA25C}" srcOrd="6" destOrd="0" presId="urn:microsoft.com/office/officeart/2005/8/layout/default"/>
    <dgm:cxn modelId="{1D7F41EB-B6CF-4ED1-AC8E-376F63359700}" type="presParOf" srcId="{3C306EB8-3AB4-40A5-890E-2821B8DD4B7A}" destId="{807B6314-8D33-487B-A8D5-4DE3EE78488B}" srcOrd="7" destOrd="0" presId="urn:microsoft.com/office/officeart/2005/8/layout/default"/>
    <dgm:cxn modelId="{E16FC979-2978-42CE-89E5-86DAFAFE6518}" type="presParOf" srcId="{3C306EB8-3AB4-40A5-890E-2821B8DD4B7A}" destId="{41325ED5-9E8E-4705-9846-A7C5BDD71F39}" srcOrd="8" destOrd="0" presId="urn:microsoft.com/office/officeart/2005/8/layout/default"/>
    <dgm:cxn modelId="{E292E7FB-A8D2-48EB-BCB2-957AACA5FE90}" type="presParOf" srcId="{3C306EB8-3AB4-40A5-890E-2821B8DD4B7A}" destId="{9DDD3040-A43D-4FEE-8130-99014AFD8A7F}" srcOrd="9" destOrd="0" presId="urn:microsoft.com/office/officeart/2005/8/layout/default"/>
    <dgm:cxn modelId="{6E88C262-A163-4478-B479-043486A8130C}" type="presParOf" srcId="{3C306EB8-3AB4-40A5-890E-2821B8DD4B7A}" destId="{2277C473-E9B7-48F7-8F53-D1AE4E64A45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2FD06-3B13-432F-847D-B66453D915B4}">
      <dsp:nvSpPr>
        <dsp:cNvPr id="0" name=""/>
        <dsp:cNvSpPr/>
      </dsp:nvSpPr>
      <dsp:spPr>
        <a:xfrm>
          <a:off x="0" y="311746"/>
          <a:ext cx="10515600" cy="1285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rtl="0">
            <a:lnSpc>
              <a:spcPct val="90000"/>
            </a:lnSpc>
            <a:spcBef>
              <a:spcPct val="0"/>
            </a:spcBef>
            <a:spcAft>
              <a:spcPct val="15000"/>
            </a:spcAft>
            <a:buChar char="•"/>
          </a:pPr>
          <a:r>
            <a:rPr lang="cy-GB" sz="1700" kern="1200" dirty="0" err="1">
              <a:latin typeface="+mj-lt"/>
            </a:rPr>
            <a:t>Supporting</a:t>
          </a:r>
          <a:r>
            <a:rPr lang="cy-GB" sz="1700" kern="1200" dirty="0">
              <a:latin typeface="+mj-lt"/>
            </a:rPr>
            <a:t> the </a:t>
          </a:r>
          <a:r>
            <a:rPr lang="cy-GB" sz="1700" kern="1200" dirty="0" err="1">
              <a:latin typeface="+mj-lt"/>
            </a:rPr>
            <a:t>development</a:t>
          </a:r>
          <a:r>
            <a:rPr lang="cy-GB" sz="1700" kern="1200" dirty="0">
              <a:latin typeface="+mj-lt"/>
            </a:rPr>
            <a:t> of:</a:t>
          </a:r>
          <a:endParaRPr lang="en-GB" sz="1700" kern="1200" dirty="0">
            <a:latin typeface="+mj-lt"/>
          </a:endParaRPr>
        </a:p>
        <a:p>
          <a:pPr marL="342900" lvl="2" indent="-171450" algn="l" defTabSz="755650">
            <a:lnSpc>
              <a:spcPct val="90000"/>
            </a:lnSpc>
            <a:spcBef>
              <a:spcPct val="0"/>
            </a:spcBef>
            <a:spcAft>
              <a:spcPct val="15000"/>
            </a:spcAft>
            <a:buChar char="•"/>
          </a:pPr>
          <a:r>
            <a:rPr lang="cy-GB" sz="1700" kern="1200" dirty="0">
              <a:latin typeface="+mj-lt"/>
            </a:rPr>
            <a:t>Trawsfynydd </a:t>
          </a:r>
          <a:r>
            <a:rPr lang="cy-GB" sz="1700" kern="1200" dirty="0" err="1">
              <a:latin typeface="+mj-lt"/>
            </a:rPr>
            <a:t>Nuclear</a:t>
          </a:r>
          <a:r>
            <a:rPr lang="cy-GB" sz="1700" kern="1200" dirty="0">
              <a:latin typeface="+mj-lt"/>
            </a:rPr>
            <a:t> </a:t>
          </a:r>
          <a:r>
            <a:rPr lang="cy-GB" sz="1700" kern="1200" dirty="0" err="1">
              <a:latin typeface="+mj-lt"/>
            </a:rPr>
            <a:t>Site</a:t>
          </a:r>
          <a:endParaRPr lang="cy-GB" sz="1700" kern="1200" dirty="0">
            <a:latin typeface="+mj-lt"/>
          </a:endParaRPr>
        </a:p>
        <a:p>
          <a:pPr marL="342900" lvl="2" indent="-171450" algn="l" defTabSz="755650" rtl="0">
            <a:lnSpc>
              <a:spcPct val="90000"/>
            </a:lnSpc>
            <a:spcBef>
              <a:spcPct val="0"/>
            </a:spcBef>
            <a:spcAft>
              <a:spcPct val="15000"/>
            </a:spcAft>
            <a:buChar char="•"/>
          </a:pPr>
          <a:r>
            <a:rPr lang="cy-GB" sz="1700" kern="1200" dirty="0">
              <a:latin typeface="+mj-lt"/>
            </a:rPr>
            <a:t>Llanbedr </a:t>
          </a:r>
          <a:r>
            <a:rPr lang="cy-GB" sz="1700" kern="1200" dirty="0" err="1">
              <a:latin typeface="+mj-lt"/>
            </a:rPr>
            <a:t>Airfield</a:t>
          </a:r>
          <a:endParaRPr lang="en-GB" sz="1700" kern="1200" dirty="0">
            <a:latin typeface="+mj-lt"/>
          </a:endParaRPr>
        </a:p>
      </dsp:txBody>
      <dsp:txXfrm>
        <a:off x="0" y="311746"/>
        <a:ext cx="10515600" cy="1285200"/>
      </dsp:txXfrm>
    </dsp:sp>
    <dsp:sp modelId="{5311AC1F-5366-4EC2-97A1-9CC37EF54544}">
      <dsp:nvSpPr>
        <dsp:cNvPr id="0" name=""/>
        <dsp:cNvSpPr/>
      </dsp:nvSpPr>
      <dsp:spPr>
        <a:xfrm>
          <a:off x="525780" y="60826"/>
          <a:ext cx="736092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cy-GB" sz="1700" kern="1200" err="1"/>
            <a:t>Major</a:t>
          </a:r>
          <a:r>
            <a:rPr lang="cy-GB" sz="1700" kern="1200"/>
            <a:t> </a:t>
          </a:r>
          <a:r>
            <a:rPr lang="cy-GB" sz="1700" kern="1200" err="1"/>
            <a:t>Recovery</a:t>
          </a:r>
          <a:endParaRPr lang="en-GB" sz="1700" kern="1200"/>
        </a:p>
      </dsp:txBody>
      <dsp:txXfrm>
        <a:off x="550278" y="85324"/>
        <a:ext cx="7311924" cy="452844"/>
      </dsp:txXfrm>
    </dsp:sp>
    <dsp:sp modelId="{18E0CFC0-ACA5-4B5B-BEE7-B8DE376E9752}">
      <dsp:nvSpPr>
        <dsp:cNvPr id="0" name=""/>
        <dsp:cNvSpPr/>
      </dsp:nvSpPr>
      <dsp:spPr>
        <a:xfrm>
          <a:off x="0" y="1939666"/>
          <a:ext cx="10515600" cy="12852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cy-GB" sz="1700" kern="1200" dirty="0">
              <a:latin typeface="+mj-lt"/>
            </a:rPr>
            <a:t>Project </a:t>
          </a:r>
          <a:r>
            <a:rPr lang="cy-GB" sz="1700" kern="1200" dirty="0" err="1">
              <a:latin typeface="+mj-lt"/>
            </a:rPr>
            <a:t>Recharge</a:t>
          </a:r>
          <a:endParaRPr lang="en-GB" sz="1700" kern="1200" dirty="0">
            <a:latin typeface="+mj-lt"/>
          </a:endParaRPr>
        </a:p>
        <a:p>
          <a:pPr marL="171450" lvl="1" indent="-171450" algn="l" defTabSz="755650">
            <a:lnSpc>
              <a:spcPct val="90000"/>
            </a:lnSpc>
            <a:spcBef>
              <a:spcPct val="0"/>
            </a:spcBef>
            <a:spcAft>
              <a:spcPct val="15000"/>
            </a:spcAft>
            <a:buChar char="•"/>
          </a:pPr>
          <a:r>
            <a:rPr lang="cy-GB" sz="1700" kern="1200" dirty="0" err="1">
              <a:latin typeface="+mj-lt"/>
            </a:rPr>
            <a:t>Business</a:t>
          </a:r>
          <a:r>
            <a:rPr lang="cy-GB" sz="1700" kern="1200" dirty="0">
              <a:latin typeface="+mj-lt"/>
            </a:rPr>
            <a:t> </a:t>
          </a:r>
          <a:r>
            <a:rPr lang="cy-GB" sz="1700" kern="1200" dirty="0" err="1">
              <a:latin typeface="+mj-lt"/>
            </a:rPr>
            <a:t>Engagement</a:t>
          </a:r>
          <a:r>
            <a:rPr lang="cy-GB" sz="1700" kern="1200" dirty="0">
              <a:latin typeface="+mj-lt"/>
            </a:rPr>
            <a:t> </a:t>
          </a:r>
          <a:r>
            <a:rPr lang="cy-GB" sz="1700" kern="1200" dirty="0" err="1">
              <a:latin typeface="+mj-lt"/>
            </a:rPr>
            <a:t>Strategy</a:t>
          </a:r>
          <a:endParaRPr lang="en-GB" sz="1700" kern="1200" dirty="0">
            <a:latin typeface="+mj-lt"/>
          </a:endParaRPr>
        </a:p>
        <a:p>
          <a:pPr marL="171450" lvl="1" indent="-171450" algn="l" defTabSz="755650">
            <a:lnSpc>
              <a:spcPct val="90000"/>
            </a:lnSpc>
            <a:spcBef>
              <a:spcPct val="0"/>
            </a:spcBef>
            <a:spcAft>
              <a:spcPct val="15000"/>
            </a:spcAft>
            <a:buChar char="•"/>
          </a:pPr>
          <a:r>
            <a:rPr lang="cy-GB" sz="1700" kern="1200" dirty="0" err="1">
              <a:latin typeface="+mj-lt"/>
            </a:rPr>
            <a:t>Business</a:t>
          </a:r>
          <a:r>
            <a:rPr lang="cy-GB" sz="1700" kern="1200" dirty="0">
              <a:latin typeface="+mj-lt"/>
            </a:rPr>
            <a:t> Grant </a:t>
          </a:r>
          <a:r>
            <a:rPr lang="cy-GB" sz="1700" kern="1200" dirty="0" err="1">
              <a:latin typeface="+mj-lt"/>
            </a:rPr>
            <a:t>Package</a:t>
          </a:r>
          <a:endParaRPr lang="en-GB" sz="1700" kern="1200" dirty="0">
            <a:latin typeface="+mj-lt"/>
          </a:endParaRPr>
        </a:p>
      </dsp:txBody>
      <dsp:txXfrm>
        <a:off x="0" y="1939666"/>
        <a:ext cx="10515600" cy="1285200"/>
      </dsp:txXfrm>
    </dsp:sp>
    <dsp:sp modelId="{686B1254-55ED-4B3E-900C-4EB799A144F1}">
      <dsp:nvSpPr>
        <dsp:cNvPr id="0" name=""/>
        <dsp:cNvSpPr/>
      </dsp:nvSpPr>
      <dsp:spPr>
        <a:xfrm>
          <a:off x="525780" y="1688746"/>
          <a:ext cx="7360920" cy="5018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cy-GB" sz="1700" kern="1200" err="1"/>
            <a:t>Business</a:t>
          </a:r>
          <a:r>
            <a:rPr lang="cy-GB" sz="1700" kern="1200"/>
            <a:t> </a:t>
          </a:r>
          <a:r>
            <a:rPr lang="cy-GB" sz="1700" kern="1200" err="1"/>
            <a:t>Recovery</a:t>
          </a:r>
          <a:endParaRPr lang="en-GB" sz="1700" kern="1200"/>
        </a:p>
      </dsp:txBody>
      <dsp:txXfrm>
        <a:off x="550278" y="1713244"/>
        <a:ext cx="7311924" cy="452844"/>
      </dsp:txXfrm>
    </dsp:sp>
    <dsp:sp modelId="{A16A5510-C07B-4672-911C-F824C29C467B}">
      <dsp:nvSpPr>
        <dsp:cNvPr id="0" name=""/>
        <dsp:cNvSpPr/>
      </dsp:nvSpPr>
      <dsp:spPr>
        <a:xfrm>
          <a:off x="0" y="3567586"/>
          <a:ext cx="10515600" cy="722925"/>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cy-GB" sz="1700" kern="1200" dirty="0" err="1">
              <a:latin typeface="+mj-lt"/>
            </a:rPr>
            <a:t>In-work</a:t>
          </a:r>
          <a:r>
            <a:rPr lang="cy-GB" sz="1700" kern="1200" dirty="0">
              <a:latin typeface="+mj-lt"/>
            </a:rPr>
            <a:t> </a:t>
          </a:r>
          <a:r>
            <a:rPr lang="cy-GB" sz="1700" kern="1200" dirty="0" err="1">
              <a:latin typeface="+mj-lt"/>
            </a:rPr>
            <a:t>Poverty</a:t>
          </a:r>
          <a:endParaRPr lang="en-GB" sz="1700" kern="1200" dirty="0">
            <a:latin typeface="+mj-lt"/>
          </a:endParaRPr>
        </a:p>
      </dsp:txBody>
      <dsp:txXfrm>
        <a:off x="0" y="3567586"/>
        <a:ext cx="10515600" cy="722925"/>
      </dsp:txXfrm>
    </dsp:sp>
    <dsp:sp modelId="{9F3FC58C-10E9-471C-BCE7-EFA1BE265D49}">
      <dsp:nvSpPr>
        <dsp:cNvPr id="0" name=""/>
        <dsp:cNvSpPr/>
      </dsp:nvSpPr>
      <dsp:spPr>
        <a:xfrm>
          <a:off x="525780" y="3316666"/>
          <a:ext cx="7360920" cy="5018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cy-GB" sz="1700" kern="1200" err="1"/>
            <a:t>Workforce</a:t>
          </a:r>
          <a:r>
            <a:rPr lang="cy-GB" sz="1700" kern="1200"/>
            <a:t> </a:t>
          </a:r>
          <a:r>
            <a:rPr lang="cy-GB" sz="1700" kern="1200" err="1"/>
            <a:t>Recovery</a:t>
          </a:r>
          <a:endParaRPr lang="en-GB" sz="1700" kern="1200"/>
        </a:p>
      </dsp:txBody>
      <dsp:txXfrm>
        <a:off x="550278" y="3341164"/>
        <a:ext cx="731192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2ADB6-B966-4C06-8FDF-EA5125D298F6}">
      <dsp:nvSpPr>
        <dsp:cNvPr id="0" name=""/>
        <dsp:cNvSpPr/>
      </dsp:nvSpPr>
      <dsp:spPr>
        <a:xfrm>
          <a:off x="430990" y="481"/>
          <a:ext cx="1782965" cy="106977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noProof="0" dirty="0">
              <a:latin typeface="+mj-lt"/>
            </a:rPr>
            <a:t>What is Nuclear?</a:t>
          </a:r>
        </a:p>
      </dsp:txBody>
      <dsp:txXfrm>
        <a:off x="430990" y="481"/>
        <a:ext cx="1782965" cy="1069779"/>
      </dsp:txXfrm>
    </dsp:sp>
    <dsp:sp modelId="{9927A319-8492-4EE7-9C0C-725B80FBE806}">
      <dsp:nvSpPr>
        <dsp:cNvPr id="0" name=""/>
        <dsp:cNvSpPr/>
      </dsp:nvSpPr>
      <dsp:spPr>
        <a:xfrm>
          <a:off x="2392252" y="481"/>
          <a:ext cx="1782965" cy="1069779"/>
        </a:xfrm>
        <a:prstGeom prst="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noProof="0" dirty="0">
              <a:latin typeface="+mj-lt"/>
            </a:rPr>
            <a:t>Big v Small</a:t>
          </a:r>
        </a:p>
      </dsp:txBody>
      <dsp:txXfrm>
        <a:off x="2392252" y="481"/>
        <a:ext cx="1782965" cy="1069779"/>
      </dsp:txXfrm>
    </dsp:sp>
    <dsp:sp modelId="{4F1FE2DF-F4DF-4C6B-80D1-97BFC66FC55E}">
      <dsp:nvSpPr>
        <dsp:cNvPr id="0" name=""/>
        <dsp:cNvSpPr/>
      </dsp:nvSpPr>
      <dsp:spPr>
        <a:xfrm>
          <a:off x="4353514" y="481"/>
          <a:ext cx="1782965" cy="1069779"/>
        </a:xfrm>
        <a:prstGeom prst="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noProof="0" dirty="0">
              <a:latin typeface="+mj-lt"/>
            </a:rPr>
            <a:t>What’s in it for Us?</a:t>
          </a:r>
        </a:p>
      </dsp:txBody>
      <dsp:txXfrm>
        <a:off x="4353514" y="481"/>
        <a:ext cx="1782965" cy="1069779"/>
      </dsp:txXfrm>
    </dsp:sp>
    <dsp:sp modelId="{F2F1EC00-0C65-436D-B1E6-FCF90DBCA25C}">
      <dsp:nvSpPr>
        <dsp:cNvPr id="0" name=""/>
        <dsp:cNvSpPr/>
      </dsp:nvSpPr>
      <dsp:spPr>
        <a:xfrm>
          <a:off x="430990" y="1248557"/>
          <a:ext cx="1782965" cy="1069779"/>
        </a:xfrm>
        <a:prstGeom prst="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noProof="0" dirty="0">
              <a:latin typeface="+mj-lt"/>
            </a:rPr>
            <a:t>The Energy Mix</a:t>
          </a:r>
        </a:p>
      </dsp:txBody>
      <dsp:txXfrm>
        <a:off x="430990" y="1248557"/>
        <a:ext cx="1782965" cy="1069779"/>
      </dsp:txXfrm>
    </dsp:sp>
    <dsp:sp modelId="{41325ED5-9E8E-4705-9846-A7C5BDD71F39}">
      <dsp:nvSpPr>
        <dsp:cNvPr id="0" name=""/>
        <dsp:cNvSpPr/>
      </dsp:nvSpPr>
      <dsp:spPr>
        <a:xfrm>
          <a:off x="2392252" y="1248557"/>
          <a:ext cx="1782965" cy="1069779"/>
        </a:xfrm>
        <a:prstGeom prst="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noProof="0" dirty="0">
              <a:latin typeface="+mj-lt"/>
            </a:rPr>
            <a:t>Waste</a:t>
          </a:r>
        </a:p>
      </dsp:txBody>
      <dsp:txXfrm>
        <a:off x="2392252" y="1248557"/>
        <a:ext cx="1782965" cy="1069779"/>
      </dsp:txXfrm>
    </dsp:sp>
    <dsp:sp modelId="{2277C473-E9B7-48F7-8F53-D1AE4E64A45D}">
      <dsp:nvSpPr>
        <dsp:cNvPr id="0" name=""/>
        <dsp:cNvSpPr/>
      </dsp:nvSpPr>
      <dsp:spPr>
        <a:xfrm>
          <a:off x="4353514" y="1248557"/>
          <a:ext cx="1782965" cy="1069779"/>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noProof="0" dirty="0">
              <a:latin typeface="+mj-lt"/>
            </a:rPr>
            <a:t>Radiation</a:t>
          </a:r>
        </a:p>
      </dsp:txBody>
      <dsp:txXfrm>
        <a:off x="4353514" y="1248557"/>
        <a:ext cx="1782965" cy="106977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Dalfan Pennyn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lfan Dyddiad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17093-AEBE-49D5-AD7B-5EE41025557C}" type="datetimeFigureOut">
              <a:rPr lang="en-GB" smtClean="0"/>
              <a:t>13/06/2024</a:t>
            </a:fld>
            <a:endParaRPr lang="en-GB"/>
          </a:p>
        </p:txBody>
      </p:sp>
      <p:sp>
        <p:nvSpPr>
          <p:cNvPr id="4" name="Dalfan Delwedd Sleid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Dalfan Nodiada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6" name="Dalfan Troedyn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Dalfan Rhif y Sleid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68BFE-2FFB-4AF5-B6F0-9290F2A10040}" type="slidenum">
              <a:rPr lang="en-GB" smtClean="0"/>
              <a:t>‹#›</a:t>
            </a:fld>
            <a:endParaRPr lang="en-GB"/>
          </a:p>
        </p:txBody>
      </p:sp>
    </p:spTree>
    <p:extLst>
      <p:ext uri="{BB962C8B-B14F-4D97-AF65-F5344CB8AC3E}">
        <p14:creationId xmlns:p14="http://schemas.microsoft.com/office/powerpoint/2010/main" val="178501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yngorgwynedd.sharepoint.com/:w:/r/sites/prosSylweddol/SwyddiLleol/Rheoli%20Prosiect/Cais%20NDA%202020%20-%20Cynllun%20Adfer/CYTUNDEBU%20-%20GWAITH%20ADDYSGU%20M-SPARC/Fideos%20Niwclear.docx?d=wc6589538dd0c4318813841c7fc35a808&amp;csf=1&amp;web=1&amp;e=pKVZ5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yngorgwynedd.sharepoint.com/:b:/r/sites/prosSylweddol/SwyddiLleol/Rheoli%20Prosiect/Cais%20NDA%202020%20-%20Cynllun%20Adfer/CYTUNDEBU%20-%20GWAITH%20NARATIF%20CYMUNEDOL/Dogfennau%20Tendr/Invitation%20to%20Tender%20-%20Trawsfynydd%20Community%20Narrative%20Project.pdf?csf=1&amp;web=1&amp;e=pddkDy"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yngorgwynedd.sharepoint.com/:b:/r/sites/prosSylweddol/SwyddiLleol/Rheoli%20Prosiect/Cais%20NDA%202020%20-%20Cynllun%20Adfer/CYTUNDEBU%20-%20GWAITH%20NARATIF%20CYMUNEDOL/Ceisiadau/Lafan/Tendr%20Naratif%20Cymunedol%20Trawsfynydd%20-%20LAFAN_compressed.pdf?csf=1&amp;web=1&amp;e=hX10ex"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r>
              <a:rPr lang="cy-GB"/>
              <a:t>We </a:t>
            </a:r>
            <a:r>
              <a:rPr lang="cy-GB" err="1"/>
              <a:t>also</a:t>
            </a:r>
            <a:r>
              <a:rPr lang="cy-GB"/>
              <a:t> </a:t>
            </a:r>
            <a:r>
              <a:rPr lang="cy-GB" err="1"/>
              <a:t>fund</a:t>
            </a:r>
            <a:r>
              <a:rPr lang="cy-GB"/>
              <a:t> the </a:t>
            </a:r>
            <a:r>
              <a:rPr lang="cy-GB" err="1"/>
              <a:t>extension</a:t>
            </a:r>
            <a:r>
              <a:rPr lang="cy-GB"/>
              <a:t> of the </a:t>
            </a:r>
            <a:r>
              <a:rPr lang="cy-GB" err="1"/>
              <a:t>MSParc’s</a:t>
            </a:r>
            <a:r>
              <a:rPr lang="cy-GB"/>
              <a:t> EGNI </a:t>
            </a:r>
            <a:r>
              <a:rPr lang="cy-GB" err="1"/>
              <a:t>Programme</a:t>
            </a:r>
            <a:r>
              <a:rPr lang="cy-GB"/>
              <a:t> </a:t>
            </a:r>
            <a:r>
              <a:rPr lang="cy-GB" err="1"/>
              <a:t>into</a:t>
            </a:r>
            <a:r>
              <a:rPr lang="cy-GB"/>
              <a:t> Gwynedd.</a:t>
            </a:r>
          </a:p>
          <a:p>
            <a:r>
              <a:rPr lang="cy-GB" err="1"/>
              <a:t>Children</a:t>
            </a:r>
            <a:r>
              <a:rPr lang="cy-GB"/>
              <a:t> </a:t>
            </a:r>
          </a:p>
        </p:txBody>
      </p:sp>
      <p:sp>
        <p:nvSpPr>
          <p:cNvPr id="4" name="Dalfan Rhif y Sleid 3"/>
          <p:cNvSpPr>
            <a:spLocks noGrp="1"/>
          </p:cNvSpPr>
          <p:nvPr>
            <p:ph type="sldNum" sz="quarter" idx="5"/>
          </p:nvPr>
        </p:nvSpPr>
        <p:spPr/>
        <p:txBody>
          <a:bodyPr/>
          <a:lstStyle/>
          <a:p>
            <a:fld id="{C5068BFE-2FFB-4AF5-B6F0-9290F2A10040}" type="slidenum">
              <a:rPr lang="en-GB" smtClean="0"/>
              <a:t>3</a:t>
            </a:fld>
            <a:endParaRPr lang="en-GB"/>
          </a:p>
        </p:txBody>
      </p:sp>
    </p:spTree>
    <p:extLst>
      <p:ext uri="{BB962C8B-B14F-4D97-AF65-F5344CB8AC3E}">
        <p14:creationId xmlns:p14="http://schemas.microsoft.com/office/powerpoint/2010/main" val="840976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endParaRPr lang="en-GB"/>
          </a:p>
        </p:txBody>
      </p:sp>
      <p:sp>
        <p:nvSpPr>
          <p:cNvPr id="4" name="Dalfan Rhif y Sleid 3"/>
          <p:cNvSpPr>
            <a:spLocks noGrp="1"/>
          </p:cNvSpPr>
          <p:nvPr>
            <p:ph type="sldNum" sz="quarter" idx="5"/>
          </p:nvPr>
        </p:nvSpPr>
        <p:spPr/>
        <p:txBody>
          <a:bodyPr/>
          <a:lstStyle/>
          <a:p>
            <a:fld id="{C5068BFE-2FFB-4AF5-B6F0-9290F2A10040}" type="slidenum">
              <a:rPr lang="en-GB" smtClean="0"/>
              <a:t>12</a:t>
            </a:fld>
            <a:endParaRPr lang="en-GB"/>
          </a:p>
        </p:txBody>
      </p:sp>
    </p:spTree>
    <p:extLst>
      <p:ext uri="{BB962C8B-B14F-4D97-AF65-F5344CB8AC3E}">
        <p14:creationId xmlns:p14="http://schemas.microsoft.com/office/powerpoint/2010/main" val="1433619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endParaRPr lang="en-GB"/>
          </a:p>
        </p:txBody>
      </p:sp>
      <p:sp>
        <p:nvSpPr>
          <p:cNvPr id="4" name="Dalfan Rhif y Sleid 3"/>
          <p:cNvSpPr>
            <a:spLocks noGrp="1"/>
          </p:cNvSpPr>
          <p:nvPr>
            <p:ph type="sldNum" sz="quarter" idx="5"/>
          </p:nvPr>
        </p:nvSpPr>
        <p:spPr/>
        <p:txBody>
          <a:bodyPr/>
          <a:lstStyle/>
          <a:p>
            <a:fld id="{C5068BFE-2FFB-4AF5-B6F0-9290F2A10040}" type="slidenum">
              <a:rPr lang="en-GB" smtClean="0"/>
              <a:t>13</a:t>
            </a:fld>
            <a:endParaRPr lang="en-GB"/>
          </a:p>
        </p:txBody>
      </p:sp>
    </p:spTree>
    <p:extLst>
      <p:ext uri="{BB962C8B-B14F-4D97-AF65-F5344CB8AC3E}">
        <p14:creationId xmlns:p14="http://schemas.microsoft.com/office/powerpoint/2010/main" val="2476092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r>
              <a:rPr lang="cy-GB"/>
              <a:t>Fideos: </a:t>
            </a:r>
            <a:r>
              <a:rPr lang="en-GB" err="1">
                <a:hlinkClick r:id="rId3"/>
              </a:rPr>
              <a:t>Fideos</a:t>
            </a:r>
            <a:r>
              <a:rPr lang="en-GB">
                <a:hlinkClick r:id="rId3"/>
              </a:rPr>
              <a:t> Niwclear.docx</a:t>
            </a:r>
            <a:endParaRPr lang="en-GB"/>
          </a:p>
          <a:p>
            <a:endParaRPr lang="en-GB"/>
          </a:p>
          <a:p>
            <a:endParaRPr lang="en-GB"/>
          </a:p>
          <a:p>
            <a:endParaRPr lang="en-GB"/>
          </a:p>
        </p:txBody>
      </p:sp>
      <p:sp>
        <p:nvSpPr>
          <p:cNvPr id="4" name="Dalfan Rhif y Sleid 3"/>
          <p:cNvSpPr>
            <a:spLocks noGrp="1"/>
          </p:cNvSpPr>
          <p:nvPr>
            <p:ph type="sldNum" sz="quarter" idx="5"/>
          </p:nvPr>
        </p:nvSpPr>
        <p:spPr/>
        <p:txBody>
          <a:bodyPr/>
          <a:lstStyle/>
          <a:p>
            <a:fld id="{C5068BFE-2FFB-4AF5-B6F0-9290F2A10040}" type="slidenum">
              <a:rPr lang="en-GB" smtClean="0"/>
              <a:t>4</a:t>
            </a:fld>
            <a:endParaRPr lang="en-GB"/>
          </a:p>
        </p:txBody>
      </p:sp>
    </p:spTree>
    <p:extLst>
      <p:ext uri="{BB962C8B-B14F-4D97-AF65-F5344CB8AC3E}">
        <p14:creationId xmlns:p14="http://schemas.microsoft.com/office/powerpoint/2010/main" val="4100462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This report will be helpful in supporting the case for further development on the site, and similarly for all sites which have a nuclear legacy.</a:t>
            </a:r>
          </a:p>
          <a:p>
            <a:endParaRPr lang="cy-GB"/>
          </a:p>
          <a:p>
            <a:endParaRPr lang="cy-GB"/>
          </a:p>
          <a:p>
            <a:r>
              <a:rPr lang="cy-GB"/>
              <a:t>Briff: </a:t>
            </a:r>
            <a:r>
              <a:rPr lang="en-GB">
                <a:hlinkClick r:id="rId3"/>
              </a:rPr>
              <a:t>Invitation to Tender - Trawsfynydd Community Narrative Project.pdf</a:t>
            </a:r>
            <a:endParaRPr lang="cy-GB"/>
          </a:p>
          <a:p>
            <a:r>
              <a:rPr lang="cy-GB"/>
              <a:t>Tendr: </a:t>
            </a:r>
            <a:r>
              <a:rPr lang="en-GB" err="1">
                <a:hlinkClick r:id="rId4"/>
              </a:rPr>
              <a:t>Tendr</a:t>
            </a:r>
            <a:r>
              <a:rPr lang="en-GB">
                <a:hlinkClick r:id="rId4"/>
              </a:rPr>
              <a:t> </a:t>
            </a:r>
            <a:r>
              <a:rPr lang="en-GB" err="1">
                <a:hlinkClick r:id="rId4"/>
              </a:rPr>
              <a:t>Naratif</a:t>
            </a:r>
            <a:r>
              <a:rPr lang="en-GB">
                <a:hlinkClick r:id="rId4"/>
              </a:rPr>
              <a:t> </a:t>
            </a:r>
            <a:r>
              <a:rPr lang="en-GB" err="1">
                <a:hlinkClick r:id="rId4"/>
              </a:rPr>
              <a:t>Cymunedol</a:t>
            </a:r>
            <a:r>
              <a:rPr lang="en-GB">
                <a:hlinkClick r:id="rId4"/>
              </a:rPr>
              <a:t> Trawsfynydd - LAFAN_compressed.pdf</a:t>
            </a:r>
            <a:endParaRPr lang="en-GB"/>
          </a:p>
          <a:p>
            <a:endParaRPr lang="en-GB"/>
          </a:p>
        </p:txBody>
      </p:sp>
      <p:sp>
        <p:nvSpPr>
          <p:cNvPr id="4" name="Dalfan Rhif y Sleid 3"/>
          <p:cNvSpPr>
            <a:spLocks noGrp="1"/>
          </p:cNvSpPr>
          <p:nvPr>
            <p:ph type="sldNum" sz="quarter" idx="5"/>
          </p:nvPr>
        </p:nvSpPr>
        <p:spPr/>
        <p:txBody>
          <a:bodyPr/>
          <a:lstStyle/>
          <a:p>
            <a:fld id="{C5068BFE-2FFB-4AF5-B6F0-9290F2A10040}" type="slidenum">
              <a:rPr lang="en-GB" smtClean="0"/>
              <a:t>5</a:t>
            </a:fld>
            <a:endParaRPr lang="en-GB"/>
          </a:p>
        </p:txBody>
      </p:sp>
    </p:spTree>
    <p:extLst>
      <p:ext uri="{BB962C8B-B14F-4D97-AF65-F5344CB8AC3E}">
        <p14:creationId xmlns:p14="http://schemas.microsoft.com/office/powerpoint/2010/main" val="1177473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pPr algn="l"/>
            <a:r>
              <a:rPr lang="cy-GB"/>
              <a:t>O’r hawliad olaf: </a:t>
            </a:r>
          </a:p>
          <a:p>
            <a:pPr algn="l"/>
            <a:r>
              <a:rPr lang="cy-GB"/>
              <a:t>“</a:t>
            </a:r>
            <a:r>
              <a:rPr lang="en-GB" b="0" i="0">
                <a:solidFill>
                  <a:srgbClr val="000000"/>
                </a:solidFill>
                <a:effectLst/>
                <a:latin typeface="Aptos Mono" panose="020B0009020202020204" pitchFamily="49" charset="0"/>
              </a:rPr>
              <a:t>Of the 20 buildings to be renovated or demolished, work has been completed at 12, and is under way at a further 2. The rest of the work is tied to the wider developments and new access road explained above. We continue to work with all key partners to try to unlock this key development and allow works on site to be completed, for example, a meeting was held between our Council Leader Dyfrig Siencyn and the Deputy Minister for Climate Change Lee Waters which resulted in an agreement to look for alternative means to enhance access to site.</a:t>
            </a:r>
          </a:p>
          <a:p>
            <a:pPr algn="l"/>
            <a:br>
              <a:rPr lang="en-GB" b="0" i="0">
                <a:solidFill>
                  <a:srgbClr val="000000"/>
                </a:solidFill>
                <a:effectLst/>
                <a:latin typeface="Aptos Mono" panose="020B0009020202020204" pitchFamily="49" charset="0"/>
              </a:rPr>
            </a:br>
            <a:endParaRPr lang="en-GB" b="0" i="0">
              <a:solidFill>
                <a:srgbClr val="000000"/>
              </a:solidFill>
              <a:effectLst/>
              <a:latin typeface="Aptos Mono" panose="020B0009020202020204" pitchFamily="49" charset="0"/>
            </a:endParaRPr>
          </a:p>
          <a:p>
            <a:pPr algn="l"/>
            <a:r>
              <a:rPr lang="en-GB" b="0" i="0" err="1">
                <a:solidFill>
                  <a:srgbClr val="000000"/>
                </a:solidFill>
                <a:effectLst/>
                <a:latin typeface="Aptos Mono" panose="020B0009020202020204" pitchFamily="49" charset="0"/>
              </a:rPr>
              <a:t>WelTAG</a:t>
            </a:r>
            <a:r>
              <a:rPr lang="en-GB" b="0" i="0">
                <a:solidFill>
                  <a:srgbClr val="000000"/>
                </a:solidFill>
                <a:effectLst/>
                <a:latin typeface="Aptos Mono" panose="020B0009020202020204" pitchFamily="49" charset="0"/>
              </a:rPr>
              <a:t> evaluation is underway to explore </a:t>
            </a:r>
            <a:r>
              <a:rPr lang="en-GB" b="0" i="0" err="1">
                <a:solidFill>
                  <a:srgbClr val="000000"/>
                </a:solidFill>
                <a:effectLst/>
                <a:latin typeface="Aptos Mono" panose="020B0009020202020204" pitchFamily="49" charset="0"/>
              </a:rPr>
              <a:t>posible</a:t>
            </a:r>
            <a:r>
              <a:rPr lang="en-GB" b="0" i="0">
                <a:solidFill>
                  <a:srgbClr val="000000"/>
                </a:solidFill>
                <a:effectLst/>
                <a:latin typeface="Aptos Mono" panose="020B0009020202020204" pitchFamily="49" charset="0"/>
              </a:rPr>
              <a:t> options to improve transport in Llanbedr.</a:t>
            </a:r>
          </a:p>
          <a:p>
            <a:r>
              <a:rPr lang="cy-GB"/>
              <a:t>”</a:t>
            </a:r>
          </a:p>
          <a:p>
            <a:endParaRPr lang="cy-GB"/>
          </a:p>
          <a:p>
            <a:endParaRPr lang="cy-GB"/>
          </a:p>
          <a:p>
            <a:r>
              <a:rPr lang="cy-GB"/>
              <a:t>£950k </a:t>
            </a:r>
            <a:r>
              <a:rPr lang="cy-GB" err="1"/>
              <a:t>invested</a:t>
            </a:r>
            <a:r>
              <a:rPr lang="cy-GB"/>
              <a:t> </a:t>
            </a:r>
            <a:r>
              <a:rPr lang="cy-GB" err="1"/>
              <a:t>in</a:t>
            </a:r>
            <a:r>
              <a:rPr lang="cy-GB"/>
              <a:t> </a:t>
            </a:r>
            <a:r>
              <a:rPr lang="cy-GB" err="1"/>
              <a:t>site</a:t>
            </a:r>
            <a:r>
              <a:rPr lang="cy-GB"/>
              <a:t> to </a:t>
            </a:r>
            <a:r>
              <a:rPr lang="cy-GB" err="1"/>
              <a:t>date</a:t>
            </a:r>
            <a:r>
              <a:rPr lang="cy-GB"/>
              <a:t>.</a:t>
            </a:r>
            <a:endParaRPr lang="en-GB"/>
          </a:p>
        </p:txBody>
      </p:sp>
      <p:sp>
        <p:nvSpPr>
          <p:cNvPr id="4" name="Dalfan Rhif y Sleid 3"/>
          <p:cNvSpPr>
            <a:spLocks noGrp="1"/>
          </p:cNvSpPr>
          <p:nvPr>
            <p:ph type="sldNum" sz="quarter" idx="5"/>
          </p:nvPr>
        </p:nvSpPr>
        <p:spPr/>
        <p:txBody>
          <a:bodyPr/>
          <a:lstStyle/>
          <a:p>
            <a:fld id="{C5068BFE-2FFB-4AF5-B6F0-9290F2A10040}" type="slidenum">
              <a:rPr lang="en-GB" smtClean="0"/>
              <a:t>6</a:t>
            </a:fld>
            <a:endParaRPr lang="en-GB"/>
          </a:p>
        </p:txBody>
      </p:sp>
    </p:spTree>
    <p:extLst>
      <p:ext uri="{BB962C8B-B14F-4D97-AF65-F5344CB8AC3E}">
        <p14:creationId xmlns:p14="http://schemas.microsoft.com/office/powerpoint/2010/main" val="1344692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endParaRPr lang="en-GB"/>
          </a:p>
        </p:txBody>
      </p:sp>
      <p:sp>
        <p:nvSpPr>
          <p:cNvPr id="4" name="Dalfan Rhif y Sleid 3"/>
          <p:cNvSpPr>
            <a:spLocks noGrp="1"/>
          </p:cNvSpPr>
          <p:nvPr>
            <p:ph type="sldNum" sz="quarter" idx="5"/>
          </p:nvPr>
        </p:nvSpPr>
        <p:spPr/>
        <p:txBody>
          <a:bodyPr/>
          <a:lstStyle/>
          <a:p>
            <a:fld id="{C5068BFE-2FFB-4AF5-B6F0-9290F2A10040}" type="slidenum">
              <a:rPr lang="en-GB" smtClean="0"/>
              <a:t>7</a:t>
            </a:fld>
            <a:endParaRPr lang="en-GB"/>
          </a:p>
        </p:txBody>
      </p:sp>
    </p:spTree>
    <p:extLst>
      <p:ext uri="{BB962C8B-B14F-4D97-AF65-F5344CB8AC3E}">
        <p14:creationId xmlns:p14="http://schemas.microsoft.com/office/powerpoint/2010/main" val="162460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endParaRPr lang="en-GB"/>
          </a:p>
        </p:txBody>
      </p:sp>
      <p:sp>
        <p:nvSpPr>
          <p:cNvPr id="4" name="Dalfan Rhif y Sleid 3"/>
          <p:cNvSpPr>
            <a:spLocks noGrp="1"/>
          </p:cNvSpPr>
          <p:nvPr>
            <p:ph type="sldNum" sz="quarter" idx="5"/>
          </p:nvPr>
        </p:nvSpPr>
        <p:spPr/>
        <p:txBody>
          <a:bodyPr/>
          <a:lstStyle/>
          <a:p>
            <a:fld id="{C5068BFE-2FFB-4AF5-B6F0-9290F2A10040}" type="slidenum">
              <a:rPr lang="en-GB" smtClean="0"/>
              <a:t>8</a:t>
            </a:fld>
            <a:endParaRPr lang="en-GB"/>
          </a:p>
        </p:txBody>
      </p:sp>
    </p:spTree>
    <p:extLst>
      <p:ext uri="{BB962C8B-B14F-4D97-AF65-F5344CB8AC3E}">
        <p14:creationId xmlns:p14="http://schemas.microsoft.com/office/powerpoint/2010/main" val="4103120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r>
              <a:rPr lang="cy-GB"/>
              <a:t>4 </a:t>
            </a:r>
            <a:r>
              <a:rPr lang="cy-GB" err="1"/>
              <a:t>different</a:t>
            </a:r>
            <a:r>
              <a:rPr lang="cy-GB"/>
              <a:t> </a:t>
            </a:r>
            <a:r>
              <a:rPr lang="cy-GB" err="1"/>
              <a:t>grants</a:t>
            </a:r>
            <a:endParaRPr lang="cy-GB"/>
          </a:p>
          <a:p>
            <a:r>
              <a:rPr lang="cy-GB" err="1"/>
              <a:t>Business</a:t>
            </a:r>
            <a:r>
              <a:rPr lang="cy-GB"/>
              <a:t> Development</a:t>
            </a:r>
          </a:p>
          <a:p>
            <a:r>
              <a:rPr lang="cy-GB" err="1"/>
              <a:t>Property</a:t>
            </a:r>
            <a:r>
              <a:rPr lang="cy-GB"/>
              <a:t> </a:t>
            </a:r>
            <a:r>
              <a:rPr lang="cy-GB" err="1"/>
              <a:t>Improvement</a:t>
            </a:r>
            <a:r>
              <a:rPr lang="cy-GB"/>
              <a:t> Grant</a:t>
            </a:r>
            <a:endParaRPr lang="en-GB"/>
          </a:p>
        </p:txBody>
      </p:sp>
      <p:sp>
        <p:nvSpPr>
          <p:cNvPr id="4" name="Dalfan Rhif y Sleid 3"/>
          <p:cNvSpPr>
            <a:spLocks noGrp="1"/>
          </p:cNvSpPr>
          <p:nvPr>
            <p:ph type="sldNum" sz="quarter" idx="5"/>
          </p:nvPr>
        </p:nvSpPr>
        <p:spPr/>
        <p:txBody>
          <a:bodyPr/>
          <a:lstStyle/>
          <a:p>
            <a:fld id="{C5068BFE-2FFB-4AF5-B6F0-9290F2A10040}" type="slidenum">
              <a:rPr lang="en-GB" smtClean="0"/>
              <a:t>9</a:t>
            </a:fld>
            <a:endParaRPr lang="en-GB"/>
          </a:p>
        </p:txBody>
      </p:sp>
    </p:spTree>
    <p:extLst>
      <p:ext uri="{BB962C8B-B14F-4D97-AF65-F5344CB8AC3E}">
        <p14:creationId xmlns:p14="http://schemas.microsoft.com/office/powerpoint/2010/main" val="1493567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r>
              <a:rPr lang="cy-GB"/>
              <a:t>4 </a:t>
            </a:r>
            <a:r>
              <a:rPr lang="cy-GB" err="1"/>
              <a:t>different</a:t>
            </a:r>
            <a:r>
              <a:rPr lang="cy-GB"/>
              <a:t> </a:t>
            </a:r>
            <a:r>
              <a:rPr lang="cy-GB" err="1"/>
              <a:t>grants</a:t>
            </a:r>
            <a:endParaRPr lang="cy-GB"/>
          </a:p>
          <a:p>
            <a:r>
              <a:rPr lang="cy-GB" err="1"/>
              <a:t>Business</a:t>
            </a:r>
            <a:r>
              <a:rPr lang="cy-GB"/>
              <a:t> Development</a:t>
            </a:r>
          </a:p>
          <a:p>
            <a:r>
              <a:rPr lang="cy-GB" err="1"/>
              <a:t>Property</a:t>
            </a:r>
            <a:r>
              <a:rPr lang="cy-GB"/>
              <a:t> </a:t>
            </a:r>
            <a:r>
              <a:rPr lang="cy-GB" err="1"/>
              <a:t>Improvement</a:t>
            </a:r>
            <a:r>
              <a:rPr lang="cy-GB"/>
              <a:t> Grant</a:t>
            </a:r>
            <a:endParaRPr lang="en-GB"/>
          </a:p>
        </p:txBody>
      </p:sp>
      <p:sp>
        <p:nvSpPr>
          <p:cNvPr id="4" name="Dalfan Rhif y Sleid 3"/>
          <p:cNvSpPr>
            <a:spLocks noGrp="1"/>
          </p:cNvSpPr>
          <p:nvPr>
            <p:ph type="sldNum" sz="quarter" idx="5"/>
          </p:nvPr>
        </p:nvSpPr>
        <p:spPr/>
        <p:txBody>
          <a:bodyPr/>
          <a:lstStyle/>
          <a:p>
            <a:fld id="{C5068BFE-2FFB-4AF5-B6F0-9290F2A10040}" type="slidenum">
              <a:rPr lang="en-GB" smtClean="0"/>
              <a:t>10</a:t>
            </a:fld>
            <a:endParaRPr lang="en-GB"/>
          </a:p>
        </p:txBody>
      </p:sp>
    </p:spTree>
    <p:extLst>
      <p:ext uri="{BB962C8B-B14F-4D97-AF65-F5344CB8AC3E}">
        <p14:creationId xmlns:p14="http://schemas.microsoft.com/office/powerpoint/2010/main" val="3198855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endParaRPr lang="en-GB"/>
          </a:p>
        </p:txBody>
      </p:sp>
      <p:sp>
        <p:nvSpPr>
          <p:cNvPr id="4" name="Dalfan Rhif y Sleid 3"/>
          <p:cNvSpPr>
            <a:spLocks noGrp="1"/>
          </p:cNvSpPr>
          <p:nvPr>
            <p:ph type="sldNum" sz="quarter" idx="5"/>
          </p:nvPr>
        </p:nvSpPr>
        <p:spPr/>
        <p:txBody>
          <a:bodyPr/>
          <a:lstStyle/>
          <a:p>
            <a:fld id="{C5068BFE-2FFB-4AF5-B6F0-9290F2A10040}" type="slidenum">
              <a:rPr lang="en-GB" smtClean="0"/>
              <a:t>11</a:t>
            </a:fld>
            <a:endParaRPr lang="en-GB"/>
          </a:p>
        </p:txBody>
      </p:sp>
    </p:spTree>
    <p:extLst>
      <p:ext uri="{BB962C8B-B14F-4D97-AF65-F5344CB8AC3E}">
        <p14:creationId xmlns:p14="http://schemas.microsoft.com/office/powerpoint/2010/main" val="4107316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eitl y Sleid">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F4548F80-C0AB-C8C5-DE70-377E9811076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cy-GB"/>
              <a:t>Cliciwch i olygu arddull teitl y Meistr</a:t>
            </a:r>
            <a:endParaRPr lang="en-GB"/>
          </a:p>
        </p:txBody>
      </p:sp>
      <p:sp>
        <p:nvSpPr>
          <p:cNvPr id="3" name="Isdeitl 2">
            <a:extLst>
              <a:ext uri="{FF2B5EF4-FFF2-40B4-BE49-F238E27FC236}">
                <a16:creationId xmlns:a16="http://schemas.microsoft.com/office/drawing/2014/main" id="{297991E3-7946-6802-5D8D-79CF0FD0DB2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y-GB"/>
              <a:t>Cliciwch i olygu arddull is-deitl y Meistr</a:t>
            </a:r>
            <a:endParaRPr lang="en-GB"/>
          </a:p>
        </p:txBody>
      </p:sp>
      <p:sp>
        <p:nvSpPr>
          <p:cNvPr id="4" name="Dalfan Dyddiad 3">
            <a:extLst>
              <a:ext uri="{FF2B5EF4-FFF2-40B4-BE49-F238E27FC236}">
                <a16:creationId xmlns:a16="http://schemas.microsoft.com/office/drawing/2014/main" id="{B04E40E7-7099-35AF-DCDE-42C5F2AEEFCB}"/>
              </a:ext>
            </a:extLst>
          </p:cNvPr>
          <p:cNvSpPr>
            <a:spLocks noGrp="1"/>
          </p:cNvSpPr>
          <p:nvPr>
            <p:ph type="dt" sz="half" idx="10"/>
          </p:nvPr>
        </p:nvSpPr>
        <p:spPr>
          <a:xfrm>
            <a:off x="838200" y="6356350"/>
            <a:ext cx="2743200" cy="365125"/>
          </a:xfrm>
          <a:prstGeom prst="rect">
            <a:avLst/>
          </a:prstGeom>
        </p:spPr>
        <p:txBody>
          <a:bodyPr/>
          <a:lstStyle/>
          <a:p>
            <a:fld id="{79DB7CDA-151F-4C45-B7F3-3CF8CD210D92}" type="datetimeFigureOut">
              <a:rPr lang="en-GB" smtClean="0"/>
              <a:t>13/06/2024</a:t>
            </a:fld>
            <a:endParaRPr lang="en-GB"/>
          </a:p>
        </p:txBody>
      </p:sp>
      <p:sp>
        <p:nvSpPr>
          <p:cNvPr id="5" name="Dalfan Troedyn 4">
            <a:extLst>
              <a:ext uri="{FF2B5EF4-FFF2-40B4-BE49-F238E27FC236}">
                <a16:creationId xmlns:a16="http://schemas.microsoft.com/office/drawing/2014/main" id="{8B62F4C3-3102-5070-3B07-88523636F0B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Dalfan Rhif y Sleid 5">
            <a:extLst>
              <a:ext uri="{FF2B5EF4-FFF2-40B4-BE49-F238E27FC236}">
                <a16:creationId xmlns:a16="http://schemas.microsoft.com/office/drawing/2014/main" id="{0DA02EFA-77CC-31BD-D006-3A295B6905FF}"/>
              </a:ext>
            </a:extLst>
          </p:cNvPr>
          <p:cNvSpPr>
            <a:spLocks noGrp="1"/>
          </p:cNvSpPr>
          <p:nvPr>
            <p:ph type="sldNum" sz="quarter" idx="12"/>
          </p:nvPr>
        </p:nvSpPr>
        <p:spPr>
          <a:xfrm>
            <a:off x="8610600" y="6356350"/>
            <a:ext cx="2743200" cy="365125"/>
          </a:xfrm>
          <a:prstGeom prst="rect">
            <a:avLst/>
          </a:prstGeom>
        </p:spPr>
        <p:txBody>
          <a:bodyPr/>
          <a:lstStyle/>
          <a:p>
            <a:fld id="{C4E850FC-5071-4345-A2A2-B007BB652675}" type="slidenum">
              <a:rPr lang="en-GB" smtClean="0"/>
              <a:t>‹#›</a:t>
            </a:fld>
            <a:endParaRPr lang="en-GB"/>
          </a:p>
        </p:txBody>
      </p:sp>
    </p:spTree>
    <p:extLst>
      <p:ext uri="{BB962C8B-B14F-4D97-AF65-F5344CB8AC3E}">
        <p14:creationId xmlns:p14="http://schemas.microsoft.com/office/powerpoint/2010/main" val="106430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itl a Thestun Fertigol">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E0C680E8-2DCB-9C53-D478-63B14EBC6CC6}"/>
              </a:ext>
            </a:extLst>
          </p:cNvPr>
          <p:cNvSpPr>
            <a:spLocks noGrp="1"/>
          </p:cNvSpPr>
          <p:nvPr>
            <p:ph type="title"/>
          </p:nvPr>
        </p:nvSpPr>
        <p:spPr>
          <a:xfrm>
            <a:off x="838200" y="365125"/>
            <a:ext cx="10515600" cy="1325563"/>
          </a:xfrm>
          <a:prstGeom prst="rect">
            <a:avLst/>
          </a:prstGeom>
        </p:spPr>
        <p:txBody>
          <a:bodyPr/>
          <a:lstStyle/>
          <a:p>
            <a:r>
              <a:rPr lang="cy-GB"/>
              <a:t>Cliciwch i olygu arddull teitl y Meistr</a:t>
            </a:r>
            <a:endParaRPr lang="en-GB"/>
          </a:p>
        </p:txBody>
      </p:sp>
      <p:sp>
        <p:nvSpPr>
          <p:cNvPr id="3" name="Dalfan Testun ar i fyny 2">
            <a:extLst>
              <a:ext uri="{FF2B5EF4-FFF2-40B4-BE49-F238E27FC236}">
                <a16:creationId xmlns:a16="http://schemas.microsoft.com/office/drawing/2014/main" id="{BDA8CA57-9B96-BC54-A44B-5D6AB7C3551C}"/>
              </a:ext>
            </a:extLst>
          </p:cNvPr>
          <p:cNvSpPr>
            <a:spLocks noGrp="1"/>
          </p:cNvSpPr>
          <p:nvPr>
            <p:ph type="body" orient="vert" idx="1"/>
          </p:nvPr>
        </p:nvSpPr>
        <p:spPr>
          <a:xfrm>
            <a:off x="838200" y="1825625"/>
            <a:ext cx="10515600" cy="4351338"/>
          </a:xfrm>
          <a:prstGeom prst="rect">
            <a:avLst/>
          </a:prstGeom>
        </p:spPr>
        <p:txBody>
          <a:bodyPr vert="eaVert"/>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4" name="Dalfan Dyddiad 3">
            <a:extLst>
              <a:ext uri="{FF2B5EF4-FFF2-40B4-BE49-F238E27FC236}">
                <a16:creationId xmlns:a16="http://schemas.microsoft.com/office/drawing/2014/main" id="{014FB7EF-EE32-301D-B5F2-261E7728FA13}"/>
              </a:ext>
            </a:extLst>
          </p:cNvPr>
          <p:cNvSpPr>
            <a:spLocks noGrp="1"/>
          </p:cNvSpPr>
          <p:nvPr>
            <p:ph type="dt" sz="half" idx="10"/>
          </p:nvPr>
        </p:nvSpPr>
        <p:spPr>
          <a:xfrm>
            <a:off x="838200" y="6356350"/>
            <a:ext cx="2743200" cy="365125"/>
          </a:xfrm>
          <a:prstGeom prst="rect">
            <a:avLst/>
          </a:prstGeom>
        </p:spPr>
        <p:txBody>
          <a:bodyPr/>
          <a:lstStyle/>
          <a:p>
            <a:fld id="{79DB7CDA-151F-4C45-B7F3-3CF8CD210D92}" type="datetimeFigureOut">
              <a:rPr lang="en-GB" smtClean="0"/>
              <a:t>13/06/2024</a:t>
            </a:fld>
            <a:endParaRPr lang="en-GB"/>
          </a:p>
        </p:txBody>
      </p:sp>
      <p:sp>
        <p:nvSpPr>
          <p:cNvPr id="5" name="Dalfan Troedyn 4">
            <a:extLst>
              <a:ext uri="{FF2B5EF4-FFF2-40B4-BE49-F238E27FC236}">
                <a16:creationId xmlns:a16="http://schemas.microsoft.com/office/drawing/2014/main" id="{B9145CCE-009B-A41C-E9AC-563DD8675FC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Dalfan Rhif y Sleid 5">
            <a:extLst>
              <a:ext uri="{FF2B5EF4-FFF2-40B4-BE49-F238E27FC236}">
                <a16:creationId xmlns:a16="http://schemas.microsoft.com/office/drawing/2014/main" id="{7F2E0BD0-2CA2-FF45-39BF-B83B3FCFB4E6}"/>
              </a:ext>
            </a:extLst>
          </p:cNvPr>
          <p:cNvSpPr>
            <a:spLocks noGrp="1"/>
          </p:cNvSpPr>
          <p:nvPr>
            <p:ph type="sldNum" sz="quarter" idx="12"/>
          </p:nvPr>
        </p:nvSpPr>
        <p:spPr>
          <a:xfrm>
            <a:off x="8610600" y="6356350"/>
            <a:ext cx="2743200" cy="365125"/>
          </a:xfrm>
          <a:prstGeom prst="rect">
            <a:avLst/>
          </a:prstGeom>
        </p:spPr>
        <p:txBody>
          <a:bodyPr/>
          <a:lstStyle/>
          <a:p>
            <a:fld id="{C4E850FC-5071-4345-A2A2-B007BB652675}" type="slidenum">
              <a:rPr lang="en-GB" smtClean="0"/>
              <a:t>‹#›</a:t>
            </a:fld>
            <a:endParaRPr lang="en-GB"/>
          </a:p>
        </p:txBody>
      </p:sp>
    </p:spTree>
    <p:extLst>
      <p:ext uri="{BB962C8B-B14F-4D97-AF65-F5344CB8AC3E}">
        <p14:creationId xmlns:p14="http://schemas.microsoft.com/office/powerpoint/2010/main" val="337317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itl Fertigol a Thestun">
    <p:spTree>
      <p:nvGrpSpPr>
        <p:cNvPr id="1" name=""/>
        <p:cNvGrpSpPr/>
        <p:nvPr/>
      </p:nvGrpSpPr>
      <p:grpSpPr>
        <a:xfrm>
          <a:off x="0" y="0"/>
          <a:ext cx="0" cy="0"/>
          <a:chOff x="0" y="0"/>
          <a:chExt cx="0" cy="0"/>
        </a:xfrm>
      </p:grpSpPr>
      <p:sp>
        <p:nvSpPr>
          <p:cNvPr id="2" name="Teitl Fertigol 1">
            <a:extLst>
              <a:ext uri="{FF2B5EF4-FFF2-40B4-BE49-F238E27FC236}">
                <a16:creationId xmlns:a16="http://schemas.microsoft.com/office/drawing/2014/main" id="{8567629B-4D51-CF43-65E6-EC4AEC58D0E6}"/>
              </a:ext>
            </a:extLst>
          </p:cNvPr>
          <p:cNvSpPr>
            <a:spLocks noGrp="1"/>
          </p:cNvSpPr>
          <p:nvPr>
            <p:ph type="title" orient="vert"/>
          </p:nvPr>
        </p:nvSpPr>
        <p:spPr>
          <a:xfrm>
            <a:off x="8724900" y="365125"/>
            <a:ext cx="2628900" cy="5811838"/>
          </a:xfrm>
          <a:prstGeom prst="rect">
            <a:avLst/>
          </a:prstGeom>
        </p:spPr>
        <p:txBody>
          <a:bodyPr vert="eaVert"/>
          <a:lstStyle/>
          <a:p>
            <a:r>
              <a:rPr lang="cy-GB"/>
              <a:t>Cliciwch i olygu arddull teitl y Meistr</a:t>
            </a:r>
            <a:endParaRPr lang="en-GB"/>
          </a:p>
        </p:txBody>
      </p:sp>
      <p:sp>
        <p:nvSpPr>
          <p:cNvPr id="3" name="Dalfan Testun ar i fyny 2">
            <a:extLst>
              <a:ext uri="{FF2B5EF4-FFF2-40B4-BE49-F238E27FC236}">
                <a16:creationId xmlns:a16="http://schemas.microsoft.com/office/drawing/2014/main" id="{0D06C530-4425-84F9-BF9A-ADE35DEBF4BD}"/>
              </a:ext>
            </a:extLst>
          </p:cNvPr>
          <p:cNvSpPr>
            <a:spLocks noGrp="1"/>
          </p:cNvSpPr>
          <p:nvPr>
            <p:ph type="body" orient="vert" idx="1"/>
          </p:nvPr>
        </p:nvSpPr>
        <p:spPr>
          <a:xfrm>
            <a:off x="838200" y="365125"/>
            <a:ext cx="7734300" cy="5811838"/>
          </a:xfrm>
          <a:prstGeom prst="rect">
            <a:avLst/>
          </a:prstGeom>
        </p:spPr>
        <p:txBody>
          <a:bodyPr vert="eaVert"/>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4" name="Dalfan Dyddiad 3">
            <a:extLst>
              <a:ext uri="{FF2B5EF4-FFF2-40B4-BE49-F238E27FC236}">
                <a16:creationId xmlns:a16="http://schemas.microsoft.com/office/drawing/2014/main" id="{4F42B081-25B1-4D3D-EF52-C9B83775E40D}"/>
              </a:ext>
            </a:extLst>
          </p:cNvPr>
          <p:cNvSpPr>
            <a:spLocks noGrp="1"/>
          </p:cNvSpPr>
          <p:nvPr>
            <p:ph type="dt" sz="half" idx="10"/>
          </p:nvPr>
        </p:nvSpPr>
        <p:spPr>
          <a:xfrm>
            <a:off x="838200" y="6356350"/>
            <a:ext cx="2743200" cy="365125"/>
          </a:xfrm>
          <a:prstGeom prst="rect">
            <a:avLst/>
          </a:prstGeom>
        </p:spPr>
        <p:txBody>
          <a:bodyPr/>
          <a:lstStyle/>
          <a:p>
            <a:fld id="{79DB7CDA-151F-4C45-B7F3-3CF8CD210D92}" type="datetimeFigureOut">
              <a:rPr lang="en-GB" smtClean="0"/>
              <a:t>13/06/2024</a:t>
            </a:fld>
            <a:endParaRPr lang="en-GB"/>
          </a:p>
        </p:txBody>
      </p:sp>
      <p:sp>
        <p:nvSpPr>
          <p:cNvPr id="5" name="Dalfan Troedyn 4">
            <a:extLst>
              <a:ext uri="{FF2B5EF4-FFF2-40B4-BE49-F238E27FC236}">
                <a16:creationId xmlns:a16="http://schemas.microsoft.com/office/drawing/2014/main" id="{E4CB8995-DD9D-A05D-CA70-93E4AC09FAC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Dalfan Rhif y Sleid 5">
            <a:extLst>
              <a:ext uri="{FF2B5EF4-FFF2-40B4-BE49-F238E27FC236}">
                <a16:creationId xmlns:a16="http://schemas.microsoft.com/office/drawing/2014/main" id="{4696C4DD-9427-96DF-92D8-F9737558FCA9}"/>
              </a:ext>
            </a:extLst>
          </p:cNvPr>
          <p:cNvSpPr>
            <a:spLocks noGrp="1"/>
          </p:cNvSpPr>
          <p:nvPr>
            <p:ph type="sldNum" sz="quarter" idx="12"/>
          </p:nvPr>
        </p:nvSpPr>
        <p:spPr>
          <a:xfrm>
            <a:off x="8610600" y="6356350"/>
            <a:ext cx="2743200" cy="365125"/>
          </a:xfrm>
          <a:prstGeom prst="rect">
            <a:avLst/>
          </a:prstGeom>
        </p:spPr>
        <p:txBody>
          <a:bodyPr/>
          <a:lstStyle/>
          <a:p>
            <a:fld id="{C4E850FC-5071-4345-A2A2-B007BB652675}" type="slidenum">
              <a:rPr lang="en-GB" smtClean="0"/>
              <a:t>‹#›</a:t>
            </a:fld>
            <a:endParaRPr lang="en-GB"/>
          </a:p>
        </p:txBody>
      </p:sp>
    </p:spTree>
    <p:extLst>
      <p:ext uri="{BB962C8B-B14F-4D97-AF65-F5344CB8AC3E}">
        <p14:creationId xmlns:p14="http://schemas.microsoft.com/office/powerpoint/2010/main" val="2483586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eitl y Sleid">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BCFE3CF8-92EC-E023-F4C1-35E421F8A006}"/>
              </a:ext>
            </a:extLst>
          </p:cNvPr>
          <p:cNvSpPr>
            <a:spLocks noGrp="1"/>
          </p:cNvSpPr>
          <p:nvPr>
            <p:ph type="ctrTitle"/>
          </p:nvPr>
        </p:nvSpPr>
        <p:spPr>
          <a:xfrm>
            <a:off x="1524000" y="1122363"/>
            <a:ext cx="9144000" cy="2387600"/>
          </a:xfrm>
        </p:spPr>
        <p:txBody>
          <a:bodyPr anchor="b"/>
          <a:lstStyle>
            <a:lvl1pPr algn="ctr">
              <a:defRPr sz="6000"/>
            </a:lvl1pPr>
          </a:lstStyle>
          <a:p>
            <a:r>
              <a:rPr lang="cy-GB"/>
              <a:t>Cliciwch i olygu arddull teitl y Meistr</a:t>
            </a:r>
            <a:endParaRPr lang="en-GB"/>
          </a:p>
        </p:txBody>
      </p:sp>
      <p:sp>
        <p:nvSpPr>
          <p:cNvPr id="3" name="Isdeitl 2">
            <a:extLst>
              <a:ext uri="{FF2B5EF4-FFF2-40B4-BE49-F238E27FC236}">
                <a16:creationId xmlns:a16="http://schemas.microsoft.com/office/drawing/2014/main" id="{BB0429E0-BC24-4169-F5A4-FD763B9E44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y-GB"/>
              <a:t>Cliciwch i olygu arddull is-deitl y Meistr</a:t>
            </a:r>
            <a:endParaRPr lang="en-GB"/>
          </a:p>
        </p:txBody>
      </p:sp>
      <p:sp>
        <p:nvSpPr>
          <p:cNvPr id="4" name="Dalfan Dyddiad 3">
            <a:extLst>
              <a:ext uri="{FF2B5EF4-FFF2-40B4-BE49-F238E27FC236}">
                <a16:creationId xmlns:a16="http://schemas.microsoft.com/office/drawing/2014/main" id="{C8230C2A-058D-A189-4EE8-A282BD432E55}"/>
              </a:ext>
            </a:extLst>
          </p:cNvPr>
          <p:cNvSpPr>
            <a:spLocks noGrp="1"/>
          </p:cNvSpPr>
          <p:nvPr>
            <p:ph type="dt" sz="half" idx="10"/>
          </p:nvPr>
        </p:nvSpPr>
        <p:spPr/>
        <p:txBody>
          <a:bodyPr/>
          <a:lstStyle/>
          <a:p>
            <a:fld id="{4D8AF2F6-23A1-498B-AFFB-13FB3575CF65}" type="datetimeFigureOut">
              <a:rPr lang="en-GB" smtClean="0"/>
              <a:t>13/06/2024</a:t>
            </a:fld>
            <a:endParaRPr lang="en-GB"/>
          </a:p>
        </p:txBody>
      </p:sp>
      <p:sp>
        <p:nvSpPr>
          <p:cNvPr id="5" name="Dalfan Troedyn 4">
            <a:extLst>
              <a:ext uri="{FF2B5EF4-FFF2-40B4-BE49-F238E27FC236}">
                <a16:creationId xmlns:a16="http://schemas.microsoft.com/office/drawing/2014/main" id="{C0EB2C0F-26AB-2F5C-6B70-CE0A6C142A64}"/>
              </a:ext>
            </a:extLst>
          </p:cNvPr>
          <p:cNvSpPr>
            <a:spLocks noGrp="1"/>
          </p:cNvSpPr>
          <p:nvPr>
            <p:ph type="ftr" sz="quarter" idx="11"/>
          </p:nvPr>
        </p:nvSpPr>
        <p:spPr/>
        <p:txBody>
          <a:bodyPr/>
          <a:lstStyle/>
          <a:p>
            <a:endParaRPr lang="en-GB"/>
          </a:p>
        </p:txBody>
      </p:sp>
      <p:sp>
        <p:nvSpPr>
          <p:cNvPr id="6" name="Dalfan Rhif y Sleid 5">
            <a:extLst>
              <a:ext uri="{FF2B5EF4-FFF2-40B4-BE49-F238E27FC236}">
                <a16:creationId xmlns:a16="http://schemas.microsoft.com/office/drawing/2014/main" id="{6AD52D12-799B-E7EF-2901-326C8CF43380}"/>
              </a:ext>
            </a:extLst>
          </p:cNvPr>
          <p:cNvSpPr>
            <a:spLocks noGrp="1"/>
          </p:cNvSpPr>
          <p:nvPr>
            <p:ph type="sldNum" sz="quarter" idx="12"/>
          </p:nvPr>
        </p:nvSpPr>
        <p:spPr/>
        <p:txBody>
          <a:bodyPr/>
          <a:lstStyle/>
          <a:p>
            <a:fld id="{20CEEB78-F49D-4A7C-AD0B-89EA7702223C}" type="slidenum">
              <a:rPr lang="en-GB" smtClean="0"/>
              <a:t>‹#›</a:t>
            </a:fld>
            <a:endParaRPr lang="en-GB"/>
          </a:p>
        </p:txBody>
      </p:sp>
    </p:spTree>
    <p:extLst>
      <p:ext uri="{BB962C8B-B14F-4D97-AF65-F5344CB8AC3E}">
        <p14:creationId xmlns:p14="http://schemas.microsoft.com/office/powerpoint/2010/main" val="912275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itl a Chynnwys">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D5E52AB1-F809-350A-1573-4E7184DCFA52}"/>
              </a:ext>
            </a:extLst>
          </p:cNvPr>
          <p:cNvSpPr>
            <a:spLocks noGrp="1"/>
          </p:cNvSpPr>
          <p:nvPr>
            <p:ph type="title"/>
          </p:nvPr>
        </p:nvSpPr>
        <p:spPr/>
        <p:txBody>
          <a:bodyPr/>
          <a:lstStyle/>
          <a:p>
            <a:r>
              <a:rPr lang="cy-GB"/>
              <a:t>Cliciwch i olygu arddull teitl y Meistr</a:t>
            </a:r>
            <a:endParaRPr lang="en-GB"/>
          </a:p>
        </p:txBody>
      </p:sp>
      <p:sp>
        <p:nvSpPr>
          <p:cNvPr id="3" name="Dalfan Cynnwys 2">
            <a:extLst>
              <a:ext uri="{FF2B5EF4-FFF2-40B4-BE49-F238E27FC236}">
                <a16:creationId xmlns:a16="http://schemas.microsoft.com/office/drawing/2014/main" id="{A72577BB-CC50-ACAF-D363-072EE7BD7D0C}"/>
              </a:ext>
            </a:extLst>
          </p:cNvPr>
          <p:cNvSpPr>
            <a:spLocks noGrp="1"/>
          </p:cNvSpPr>
          <p:nvPr>
            <p:ph idx="1"/>
          </p:nvPr>
        </p:nvSpPr>
        <p:spPr/>
        <p:txBody>
          <a:bodyPr/>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4" name="Dalfan Dyddiad 3">
            <a:extLst>
              <a:ext uri="{FF2B5EF4-FFF2-40B4-BE49-F238E27FC236}">
                <a16:creationId xmlns:a16="http://schemas.microsoft.com/office/drawing/2014/main" id="{702ED3CC-54E4-7B41-C9D6-D2266942C7A7}"/>
              </a:ext>
            </a:extLst>
          </p:cNvPr>
          <p:cNvSpPr>
            <a:spLocks noGrp="1"/>
          </p:cNvSpPr>
          <p:nvPr>
            <p:ph type="dt" sz="half" idx="10"/>
          </p:nvPr>
        </p:nvSpPr>
        <p:spPr/>
        <p:txBody>
          <a:bodyPr/>
          <a:lstStyle/>
          <a:p>
            <a:fld id="{4D8AF2F6-23A1-498B-AFFB-13FB3575CF65}" type="datetimeFigureOut">
              <a:rPr lang="en-GB" smtClean="0"/>
              <a:t>13/06/2024</a:t>
            </a:fld>
            <a:endParaRPr lang="en-GB"/>
          </a:p>
        </p:txBody>
      </p:sp>
      <p:sp>
        <p:nvSpPr>
          <p:cNvPr id="5" name="Dalfan Troedyn 4">
            <a:extLst>
              <a:ext uri="{FF2B5EF4-FFF2-40B4-BE49-F238E27FC236}">
                <a16:creationId xmlns:a16="http://schemas.microsoft.com/office/drawing/2014/main" id="{EB3C7416-12C3-1866-738D-1F6271695477}"/>
              </a:ext>
            </a:extLst>
          </p:cNvPr>
          <p:cNvSpPr>
            <a:spLocks noGrp="1"/>
          </p:cNvSpPr>
          <p:nvPr>
            <p:ph type="ftr" sz="quarter" idx="11"/>
          </p:nvPr>
        </p:nvSpPr>
        <p:spPr/>
        <p:txBody>
          <a:bodyPr/>
          <a:lstStyle/>
          <a:p>
            <a:endParaRPr lang="en-GB"/>
          </a:p>
        </p:txBody>
      </p:sp>
      <p:sp>
        <p:nvSpPr>
          <p:cNvPr id="6" name="Dalfan Rhif y Sleid 5">
            <a:extLst>
              <a:ext uri="{FF2B5EF4-FFF2-40B4-BE49-F238E27FC236}">
                <a16:creationId xmlns:a16="http://schemas.microsoft.com/office/drawing/2014/main" id="{66A1810D-0B10-5567-7A08-268FA4473E5D}"/>
              </a:ext>
            </a:extLst>
          </p:cNvPr>
          <p:cNvSpPr>
            <a:spLocks noGrp="1"/>
          </p:cNvSpPr>
          <p:nvPr>
            <p:ph type="sldNum" sz="quarter" idx="12"/>
          </p:nvPr>
        </p:nvSpPr>
        <p:spPr/>
        <p:txBody>
          <a:bodyPr/>
          <a:lstStyle/>
          <a:p>
            <a:fld id="{20CEEB78-F49D-4A7C-AD0B-89EA7702223C}" type="slidenum">
              <a:rPr lang="en-GB" smtClean="0"/>
              <a:t>‹#›</a:t>
            </a:fld>
            <a:endParaRPr lang="en-GB"/>
          </a:p>
        </p:txBody>
      </p:sp>
    </p:spTree>
    <p:extLst>
      <p:ext uri="{BB962C8B-B14F-4D97-AF65-F5344CB8AC3E}">
        <p14:creationId xmlns:p14="http://schemas.microsoft.com/office/powerpoint/2010/main" val="75444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Pennyn Adran">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BCC8E195-8579-9795-7275-6AAA01EF3E80}"/>
              </a:ext>
            </a:extLst>
          </p:cNvPr>
          <p:cNvSpPr>
            <a:spLocks noGrp="1"/>
          </p:cNvSpPr>
          <p:nvPr>
            <p:ph type="title"/>
          </p:nvPr>
        </p:nvSpPr>
        <p:spPr>
          <a:xfrm>
            <a:off x="831850" y="1709738"/>
            <a:ext cx="10515600" cy="2852737"/>
          </a:xfrm>
        </p:spPr>
        <p:txBody>
          <a:bodyPr anchor="b"/>
          <a:lstStyle>
            <a:lvl1pPr>
              <a:defRPr sz="6000"/>
            </a:lvl1pPr>
          </a:lstStyle>
          <a:p>
            <a:r>
              <a:rPr lang="cy-GB"/>
              <a:t>Cliciwch i olygu arddull teitl y Meistr</a:t>
            </a:r>
            <a:endParaRPr lang="en-GB"/>
          </a:p>
        </p:txBody>
      </p:sp>
      <p:sp>
        <p:nvSpPr>
          <p:cNvPr id="3" name="Dalfan Testun 2">
            <a:extLst>
              <a:ext uri="{FF2B5EF4-FFF2-40B4-BE49-F238E27FC236}">
                <a16:creationId xmlns:a16="http://schemas.microsoft.com/office/drawing/2014/main" id="{0D9CB657-2A59-6813-055B-7B04BBF4A0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y-GB"/>
              <a:t>Cliciwch i olygu'r arddulliau testun Meistr</a:t>
            </a:r>
          </a:p>
        </p:txBody>
      </p:sp>
      <p:sp>
        <p:nvSpPr>
          <p:cNvPr id="4" name="Dalfan Dyddiad 3">
            <a:extLst>
              <a:ext uri="{FF2B5EF4-FFF2-40B4-BE49-F238E27FC236}">
                <a16:creationId xmlns:a16="http://schemas.microsoft.com/office/drawing/2014/main" id="{0EC8FDAB-5CDE-42C6-F9EC-4C67072E0033}"/>
              </a:ext>
            </a:extLst>
          </p:cNvPr>
          <p:cNvSpPr>
            <a:spLocks noGrp="1"/>
          </p:cNvSpPr>
          <p:nvPr>
            <p:ph type="dt" sz="half" idx="10"/>
          </p:nvPr>
        </p:nvSpPr>
        <p:spPr/>
        <p:txBody>
          <a:bodyPr/>
          <a:lstStyle/>
          <a:p>
            <a:fld id="{4D8AF2F6-23A1-498B-AFFB-13FB3575CF65}" type="datetimeFigureOut">
              <a:rPr lang="en-GB" smtClean="0"/>
              <a:t>13/06/2024</a:t>
            </a:fld>
            <a:endParaRPr lang="en-GB"/>
          </a:p>
        </p:txBody>
      </p:sp>
      <p:sp>
        <p:nvSpPr>
          <p:cNvPr id="5" name="Dalfan Troedyn 4">
            <a:extLst>
              <a:ext uri="{FF2B5EF4-FFF2-40B4-BE49-F238E27FC236}">
                <a16:creationId xmlns:a16="http://schemas.microsoft.com/office/drawing/2014/main" id="{AF12C504-060D-F849-73F5-F4E823147F5E}"/>
              </a:ext>
            </a:extLst>
          </p:cNvPr>
          <p:cNvSpPr>
            <a:spLocks noGrp="1"/>
          </p:cNvSpPr>
          <p:nvPr>
            <p:ph type="ftr" sz="quarter" idx="11"/>
          </p:nvPr>
        </p:nvSpPr>
        <p:spPr/>
        <p:txBody>
          <a:bodyPr/>
          <a:lstStyle/>
          <a:p>
            <a:endParaRPr lang="en-GB"/>
          </a:p>
        </p:txBody>
      </p:sp>
      <p:sp>
        <p:nvSpPr>
          <p:cNvPr id="6" name="Dalfan Rhif y Sleid 5">
            <a:extLst>
              <a:ext uri="{FF2B5EF4-FFF2-40B4-BE49-F238E27FC236}">
                <a16:creationId xmlns:a16="http://schemas.microsoft.com/office/drawing/2014/main" id="{F9B870C2-7C88-7149-7509-29A907911FB5}"/>
              </a:ext>
            </a:extLst>
          </p:cNvPr>
          <p:cNvSpPr>
            <a:spLocks noGrp="1"/>
          </p:cNvSpPr>
          <p:nvPr>
            <p:ph type="sldNum" sz="quarter" idx="12"/>
          </p:nvPr>
        </p:nvSpPr>
        <p:spPr/>
        <p:txBody>
          <a:bodyPr/>
          <a:lstStyle/>
          <a:p>
            <a:fld id="{20CEEB78-F49D-4A7C-AD0B-89EA7702223C}" type="slidenum">
              <a:rPr lang="en-GB" smtClean="0"/>
              <a:t>‹#›</a:t>
            </a:fld>
            <a:endParaRPr lang="en-GB"/>
          </a:p>
        </p:txBody>
      </p:sp>
    </p:spTree>
    <p:extLst>
      <p:ext uri="{BB962C8B-B14F-4D97-AF65-F5344CB8AC3E}">
        <p14:creationId xmlns:p14="http://schemas.microsoft.com/office/powerpoint/2010/main" val="2613227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au Gynnwys">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789E0AC2-F592-BF8A-DE07-33193B9DE305}"/>
              </a:ext>
            </a:extLst>
          </p:cNvPr>
          <p:cNvSpPr>
            <a:spLocks noGrp="1"/>
          </p:cNvSpPr>
          <p:nvPr>
            <p:ph type="title"/>
          </p:nvPr>
        </p:nvSpPr>
        <p:spPr/>
        <p:txBody>
          <a:bodyPr/>
          <a:lstStyle/>
          <a:p>
            <a:r>
              <a:rPr lang="cy-GB"/>
              <a:t>Cliciwch i olygu arddull teitl y Meistr</a:t>
            </a:r>
            <a:endParaRPr lang="en-GB"/>
          </a:p>
        </p:txBody>
      </p:sp>
      <p:sp>
        <p:nvSpPr>
          <p:cNvPr id="3" name="Dalfan Cynnwys 2">
            <a:extLst>
              <a:ext uri="{FF2B5EF4-FFF2-40B4-BE49-F238E27FC236}">
                <a16:creationId xmlns:a16="http://schemas.microsoft.com/office/drawing/2014/main" id="{CF01E65E-78AC-B2A6-8F3D-7600F0C7AA86}"/>
              </a:ext>
            </a:extLst>
          </p:cNvPr>
          <p:cNvSpPr>
            <a:spLocks noGrp="1"/>
          </p:cNvSpPr>
          <p:nvPr>
            <p:ph sz="half" idx="1"/>
          </p:nvPr>
        </p:nvSpPr>
        <p:spPr>
          <a:xfrm>
            <a:off x="838200" y="1825625"/>
            <a:ext cx="5181600" cy="4351338"/>
          </a:xfrm>
        </p:spPr>
        <p:txBody>
          <a:bodyPr/>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4" name="Dalfan Cynnwys 3">
            <a:extLst>
              <a:ext uri="{FF2B5EF4-FFF2-40B4-BE49-F238E27FC236}">
                <a16:creationId xmlns:a16="http://schemas.microsoft.com/office/drawing/2014/main" id="{086D5BCF-E7FC-F49C-9A1F-665DBE340E9D}"/>
              </a:ext>
            </a:extLst>
          </p:cNvPr>
          <p:cNvSpPr>
            <a:spLocks noGrp="1"/>
          </p:cNvSpPr>
          <p:nvPr>
            <p:ph sz="half" idx="2"/>
          </p:nvPr>
        </p:nvSpPr>
        <p:spPr>
          <a:xfrm>
            <a:off x="6172200" y="1825625"/>
            <a:ext cx="5181600" cy="4351338"/>
          </a:xfrm>
        </p:spPr>
        <p:txBody>
          <a:bodyPr/>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5" name="Dalfan Dyddiad 4">
            <a:extLst>
              <a:ext uri="{FF2B5EF4-FFF2-40B4-BE49-F238E27FC236}">
                <a16:creationId xmlns:a16="http://schemas.microsoft.com/office/drawing/2014/main" id="{41B6E656-CE23-E6F5-C22B-9C8864F113FF}"/>
              </a:ext>
            </a:extLst>
          </p:cNvPr>
          <p:cNvSpPr>
            <a:spLocks noGrp="1"/>
          </p:cNvSpPr>
          <p:nvPr>
            <p:ph type="dt" sz="half" idx="10"/>
          </p:nvPr>
        </p:nvSpPr>
        <p:spPr/>
        <p:txBody>
          <a:bodyPr/>
          <a:lstStyle/>
          <a:p>
            <a:fld id="{4D8AF2F6-23A1-498B-AFFB-13FB3575CF65}" type="datetimeFigureOut">
              <a:rPr lang="en-GB" smtClean="0"/>
              <a:t>13/06/2024</a:t>
            </a:fld>
            <a:endParaRPr lang="en-GB"/>
          </a:p>
        </p:txBody>
      </p:sp>
      <p:sp>
        <p:nvSpPr>
          <p:cNvPr id="6" name="Dalfan Troedyn 5">
            <a:extLst>
              <a:ext uri="{FF2B5EF4-FFF2-40B4-BE49-F238E27FC236}">
                <a16:creationId xmlns:a16="http://schemas.microsoft.com/office/drawing/2014/main" id="{A38864DF-1E9E-8734-932B-EA06AA581E46}"/>
              </a:ext>
            </a:extLst>
          </p:cNvPr>
          <p:cNvSpPr>
            <a:spLocks noGrp="1"/>
          </p:cNvSpPr>
          <p:nvPr>
            <p:ph type="ftr" sz="quarter" idx="11"/>
          </p:nvPr>
        </p:nvSpPr>
        <p:spPr/>
        <p:txBody>
          <a:bodyPr/>
          <a:lstStyle/>
          <a:p>
            <a:endParaRPr lang="en-GB"/>
          </a:p>
        </p:txBody>
      </p:sp>
      <p:sp>
        <p:nvSpPr>
          <p:cNvPr id="7" name="Dalfan Rhif y Sleid 6">
            <a:extLst>
              <a:ext uri="{FF2B5EF4-FFF2-40B4-BE49-F238E27FC236}">
                <a16:creationId xmlns:a16="http://schemas.microsoft.com/office/drawing/2014/main" id="{F872B22E-6871-D2FE-FC56-BEDDB1BB4036}"/>
              </a:ext>
            </a:extLst>
          </p:cNvPr>
          <p:cNvSpPr>
            <a:spLocks noGrp="1"/>
          </p:cNvSpPr>
          <p:nvPr>
            <p:ph type="sldNum" sz="quarter" idx="12"/>
          </p:nvPr>
        </p:nvSpPr>
        <p:spPr/>
        <p:txBody>
          <a:bodyPr/>
          <a:lstStyle/>
          <a:p>
            <a:fld id="{20CEEB78-F49D-4A7C-AD0B-89EA7702223C}" type="slidenum">
              <a:rPr lang="en-GB" smtClean="0"/>
              <a:t>‹#›</a:t>
            </a:fld>
            <a:endParaRPr lang="en-GB"/>
          </a:p>
        </p:txBody>
      </p:sp>
    </p:spTree>
    <p:extLst>
      <p:ext uri="{BB962C8B-B14F-4D97-AF65-F5344CB8AC3E}">
        <p14:creationId xmlns:p14="http://schemas.microsoft.com/office/powerpoint/2010/main" val="596385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ymhariaeth">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0A1B9F68-DC84-E8E6-E9C3-04BE6BFF0C5F}"/>
              </a:ext>
            </a:extLst>
          </p:cNvPr>
          <p:cNvSpPr>
            <a:spLocks noGrp="1"/>
          </p:cNvSpPr>
          <p:nvPr>
            <p:ph type="title"/>
          </p:nvPr>
        </p:nvSpPr>
        <p:spPr>
          <a:xfrm>
            <a:off x="839788" y="365125"/>
            <a:ext cx="10515600" cy="1325563"/>
          </a:xfrm>
        </p:spPr>
        <p:txBody>
          <a:bodyPr/>
          <a:lstStyle/>
          <a:p>
            <a:r>
              <a:rPr lang="cy-GB"/>
              <a:t>Cliciwch i olygu arddull teitl y Meistr</a:t>
            </a:r>
            <a:endParaRPr lang="en-GB"/>
          </a:p>
        </p:txBody>
      </p:sp>
      <p:sp>
        <p:nvSpPr>
          <p:cNvPr id="3" name="Dalfan Testun 2">
            <a:extLst>
              <a:ext uri="{FF2B5EF4-FFF2-40B4-BE49-F238E27FC236}">
                <a16:creationId xmlns:a16="http://schemas.microsoft.com/office/drawing/2014/main" id="{D57691E1-AD42-052F-2D8B-E54FC1FA79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a:t>Cliciwch i olygu'r arddulliau testun Meistr</a:t>
            </a:r>
          </a:p>
        </p:txBody>
      </p:sp>
      <p:sp>
        <p:nvSpPr>
          <p:cNvPr id="4" name="Dalfan Cynnwys 3">
            <a:extLst>
              <a:ext uri="{FF2B5EF4-FFF2-40B4-BE49-F238E27FC236}">
                <a16:creationId xmlns:a16="http://schemas.microsoft.com/office/drawing/2014/main" id="{2555EF70-F888-D78D-0166-F725694A2090}"/>
              </a:ext>
            </a:extLst>
          </p:cNvPr>
          <p:cNvSpPr>
            <a:spLocks noGrp="1"/>
          </p:cNvSpPr>
          <p:nvPr>
            <p:ph sz="half" idx="2"/>
          </p:nvPr>
        </p:nvSpPr>
        <p:spPr>
          <a:xfrm>
            <a:off x="839788" y="2505075"/>
            <a:ext cx="5157787" cy="3684588"/>
          </a:xfrm>
        </p:spPr>
        <p:txBody>
          <a:bodyPr/>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5" name="Dalfan Testun 4">
            <a:extLst>
              <a:ext uri="{FF2B5EF4-FFF2-40B4-BE49-F238E27FC236}">
                <a16:creationId xmlns:a16="http://schemas.microsoft.com/office/drawing/2014/main" id="{EBC4BC9E-2EAE-D612-382B-38DF80E33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a:t>Cliciwch i olygu'r arddulliau testun Meistr</a:t>
            </a:r>
          </a:p>
        </p:txBody>
      </p:sp>
      <p:sp>
        <p:nvSpPr>
          <p:cNvPr id="6" name="Dalfan Cynnwys 5">
            <a:extLst>
              <a:ext uri="{FF2B5EF4-FFF2-40B4-BE49-F238E27FC236}">
                <a16:creationId xmlns:a16="http://schemas.microsoft.com/office/drawing/2014/main" id="{EAB6950F-7A50-41C6-80B9-4D54BC80FFCA}"/>
              </a:ext>
            </a:extLst>
          </p:cNvPr>
          <p:cNvSpPr>
            <a:spLocks noGrp="1"/>
          </p:cNvSpPr>
          <p:nvPr>
            <p:ph sz="quarter" idx="4"/>
          </p:nvPr>
        </p:nvSpPr>
        <p:spPr>
          <a:xfrm>
            <a:off x="6172200" y="2505075"/>
            <a:ext cx="5183188" cy="3684588"/>
          </a:xfrm>
        </p:spPr>
        <p:txBody>
          <a:bodyPr/>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7" name="Dalfan Dyddiad 6">
            <a:extLst>
              <a:ext uri="{FF2B5EF4-FFF2-40B4-BE49-F238E27FC236}">
                <a16:creationId xmlns:a16="http://schemas.microsoft.com/office/drawing/2014/main" id="{0AD821CD-4EC5-1590-03B4-B85990D9D844}"/>
              </a:ext>
            </a:extLst>
          </p:cNvPr>
          <p:cNvSpPr>
            <a:spLocks noGrp="1"/>
          </p:cNvSpPr>
          <p:nvPr>
            <p:ph type="dt" sz="half" idx="10"/>
          </p:nvPr>
        </p:nvSpPr>
        <p:spPr/>
        <p:txBody>
          <a:bodyPr/>
          <a:lstStyle/>
          <a:p>
            <a:fld id="{4D8AF2F6-23A1-498B-AFFB-13FB3575CF65}" type="datetimeFigureOut">
              <a:rPr lang="en-GB" smtClean="0"/>
              <a:t>13/06/2024</a:t>
            </a:fld>
            <a:endParaRPr lang="en-GB"/>
          </a:p>
        </p:txBody>
      </p:sp>
      <p:sp>
        <p:nvSpPr>
          <p:cNvPr id="8" name="Dalfan Troedyn 7">
            <a:extLst>
              <a:ext uri="{FF2B5EF4-FFF2-40B4-BE49-F238E27FC236}">
                <a16:creationId xmlns:a16="http://schemas.microsoft.com/office/drawing/2014/main" id="{0CBD29DD-408D-4DD9-7D86-E30E26777B62}"/>
              </a:ext>
            </a:extLst>
          </p:cNvPr>
          <p:cNvSpPr>
            <a:spLocks noGrp="1"/>
          </p:cNvSpPr>
          <p:nvPr>
            <p:ph type="ftr" sz="quarter" idx="11"/>
          </p:nvPr>
        </p:nvSpPr>
        <p:spPr/>
        <p:txBody>
          <a:bodyPr/>
          <a:lstStyle/>
          <a:p>
            <a:endParaRPr lang="en-GB"/>
          </a:p>
        </p:txBody>
      </p:sp>
      <p:sp>
        <p:nvSpPr>
          <p:cNvPr id="9" name="Dalfan Rhif y Sleid 8">
            <a:extLst>
              <a:ext uri="{FF2B5EF4-FFF2-40B4-BE49-F238E27FC236}">
                <a16:creationId xmlns:a16="http://schemas.microsoft.com/office/drawing/2014/main" id="{35B00E32-8829-4DEE-217A-F5109CD60FC8}"/>
              </a:ext>
            </a:extLst>
          </p:cNvPr>
          <p:cNvSpPr>
            <a:spLocks noGrp="1"/>
          </p:cNvSpPr>
          <p:nvPr>
            <p:ph type="sldNum" sz="quarter" idx="12"/>
          </p:nvPr>
        </p:nvSpPr>
        <p:spPr/>
        <p:txBody>
          <a:bodyPr/>
          <a:lstStyle/>
          <a:p>
            <a:fld id="{20CEEB78-F49D-4A7C-AD0B-89EA7702223C}" type="slidenum">
              <a:rPr lang="en-GB" smtClean="0"/>
              <a:t>‹#›</a:t>
            </a:fld>
            <a:endParaRPr lang="en-GB"/>
          </a:p>
        </p:txBody>
      </p:sp>
    </p:spTree>
    <p:extLst>
      <p:ext uri="{BB962C8B-B14F-4D97-AF65-F5344CB8AC3E}">
        <p14:creationId xmlns:p14="http://schemas.microsoft.com/office/powerpoint/2010/main" val="2314088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eitl yn Unig">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656F62C2-4BAE-8436-DDA6-E7E12C7B9AAB}"/>
              </a:ext>
            </a:extLst>
          </p:cNvPr>
          <p:cNvSpPr>
            <a:spLocks noGrp="1"/>
          </p:cNvSpPr>
          <p:nvPr>
            <p:ph type="title"/>
          </p:nvPr>
        </p:nvSpPr>
        <p:spPr/>
        <p:txBody>
          <a:bodyPr/>
          <a:lstStyle/>
          <a:p>
            <a:r>
              <a:rPr lang="cy-GB"/>
              <a:t>Cliciwch i olygu arddull teitl y Meistr</a:t>
            </a:r>
            <a:endParaRPr lang="en-GB"/>
          </a:p>
        </p:txBody>
      </p:sp>
      <p:sp>
        <p:nvSpPr>
          <p:cNvPr id="3" name="Dalfan Dyddiad 2">
            <a:extLst>
              <a:ext uri="{FF2B5EF4-FFF2-40B4-BE49-F238E27FC236}">
                <a16:creationId xmlns:a16="http://schemas.microsoft.com/office/drawing/2014/main" id="{F1A5CCD2-E2E8-C7CE-EC58-BE64DC86B420}"/>
              </a:ext>
            </a:extLst>
          </p:cNvPr>
          <p:cNvSpPr>
            <a:spLocks noGrp="1"/>
          </p:cNvSpPr>
          <p:nvPr>
            <p:ph type="dt" sz="half" idx="10"/>
          </p:nvPr>
        </p:nvSpPr>
        <p:spPr/>
        <p:txBody>
          <a:bodyPr/>
          <a:lstStyle/>
          <a:p>
            <a:fld id="{4D8AF2F6-23A1-498B-AFFB-13FB3575CF65}" type="datetimeFigureOut">
              <a:rPr lang="en-GB" smtClean="0"/>
              <a:t>13/06/2024</a:t>
            </a:fld>
            <a:endParaRPr lang="en-GB"/>
          </a:p>
        </p:txBody>
      </p:sp>
      <p:sp>
        <p:nvSpPr>
          <p:cNvPr id="4" name="Dalfan Troedyn 3">
            <a:extLst>
              <a:ext uri="{FF2B5EF4-FFF2-40B4-BE49-F238E27FC236}">
                <a16:creationId xmlns:a16="http://schemas.microsoft.com/office/drawing/2014/main" id="{E58B7C60-86EB-1D81-04B7-DCBADFA81F18}"/>
              </a:ext>
            </a:extLst>
          </p:cNvPr>
          <p:cNvSpPr>
            <a:spLocks noGrp="1"/>
          </p:cNvSpPr>
          <p:nvPr>
            <p:ph type="ftr" sz="quarter" idx="11"/>
          </p:nvPr>
        </p:nvSpPr>
        <p:spPr/>
        <p:txBody>
          <a:bodyPr/>
          <a:lstStyle/>
          <a:p>
            <a:endParaRPr lang="en-GB"/>
          </a:p>
        </p:txBody>
      </p:sp>
      <p:sp>
        <p:nvSpPr>
          <p:cNvPr id="5" name="Dalfan Rhif y Sleid 4">
            <a:extLst>
              <a:ext uri="{FF2B5EF4-FFF2-40B4-BE49-F238E27FC236}">
                <a16:creationId xmlns:a16="http://schemas.microsoft.com/office/drawing/2014/main" id="{6A83BF5B-902E-00E5-73C0-A8CDA9ACAF38}"/>
              </a:ext>
            </a:extLst>
          </p:cNvPr>
          <p:cNvSpPr>
            <a:spLocks noGrp="1"/>
          </p:cNvSpPr>
          <p:nvPr>
            <p:ph type="sldNum" sz="quarter" idx="12"/>
          </p:nvPr>
        </p:nvSpPr>
        <p:spPr/>
        <p:txBody>
          <a:bodyPr/>
          <a:lstStyle/>
          <a:p>
            <a:fld id="{20CEEB78-F49D-4A7C-AD0B-89EA7702223C}" type="slidenum">
              <a:rPr lang="en-GB" smtClean="0"/>
              <a:t>‹#›</a:t>
            </a:fld>
            <a:endParaRPr lang="en-GB"/>
          </a:p>
        </p:txBody>
      </p:sp>
    </p:spTree>
    <p:extLst>
      <p:ext uri="{BB962C8B-B14F-4D97-AF65-F5344CB8AC3E}">
        <p14:creationId xmlns:p14="http://schemas.microsoft.com/office/powerpoint/2010/main" val="511032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Gwag">
    <p:spTree>
      <p:nvGrpSpPr>
        <p:cNvPr id="1" name=""/>
        <p:cNvGrpSpPr/>
        <p:nvPr/>
      </p:nvGrpSpPr>
      <p:grpSpPr>
        <a:xfrm>
          <a:off x="0" y="0"/>
          <a:ext cx="0" cy="0"/>
          <a:chOff x="0" y="0"/>
          <a:chExt cx="0" cy="0"/>
        </a:xfrm>
      </p:grpSpPr>
      <p:sp>
        <p:nvSpPr>
          <p:cNvPr id="2" name="Dalfan Dyddiad 1">
            <a:extLst>
              <a:ext uri="{FF2B5EF4-FFF2-40B4-BE49-F238E27FC236}">
                <a16:creationId xmlns:a16="http://schemas.microsoft.com/office/drawing/2014/main" id="{463E127A-5C3B-34F6-0902-19A3F3695CAF}"/>
              </a:ext>
            </a:extLst>
          </p:cNvPr>
          <p:cNvSpPr>
            <a:spLocks noGrp="1"/>
          </p:cNvSpPr>
          <p:nvPr>
            <p:ph type="dt" sz="half" idx="10"/>
          </p:nvPr>
        </p:nvSpPr>
        <p:spPr/>
        <p:txBody>
          <a:bodyPr/>
          <a:lstStyle/>
          <a:p>
            <a:fld id="{4D8AF2F6-23A1-498B-AFFB-13FB3575CF65}" type="datetimeFigureOut">
              <a:rPr lang="en-GB" smtClean="0"/>
              <a:t>13/06/2024</a:t>
            </a:fld>
            <a:endParaRPr lang="en-GB"/>
          </a:p>
        </p:txBody>
      </p:sp>
      <p:sp>
        <p:nvSpPr>
          <p:cNvPr id="3" name="Dalfan Troedyn 2">
            <a:extLst>
              <a:ext uri="{FF2B5EF4-FFF2-40B4-BE49-F238E27FC236}">
                <a16:creationId xmlns:a16="http://schemas.microsoft.com/office/drawing/2014/main" id="{E50F691D-3544-61AB-C986-EE1618FE2484}"/>
              </a:ext>
            </a:extLst>
          </p:cNvPr>
          <p:cNvSpPr>
            <a:spLocks noGrp="1"/>
          </p:cNvSpPr>
          <p:nvPr>
            <p:ph type="ftr" sz="quarter" idx="11"/>
          </p:nvPr>
        </p:nvSpPr>
        <p:spPr/>
        <p:txBody>
          <a:bodyPr/>
          <a:lstStyle/>
          <a:p>
            <a:endParaRPr lang="en-GB"/>
          </a:p>
        </p:txBody>
      </p:sp>
      <p:sp>
        <p:nvSpPr>
          <p:cNvPr id="4" name="Dalfan Rhif y Sleid 3">
            <a:extLst>
              <a:ext uri="{FF2B5EF4-FFF2-40B4-BE49-F238E27FC236}">
                <a16:creationId xmlns:a16="http://schemas.microsoft.com/office/drawing/2014/main" id="{8E9A5870-BA60-AC56-6B2F-226E5EC768FD}"/>
              </a:ext>
            </a:extLst>
          </p:cNvPr>
          <p:cNvSpPr>
            <a:spLocks noGrp="1"/>
          </p:cNvSpPr>
          <p:nvPr>
            <p:ph type="sldNum" sz="quarter" idx="12"/>
          </p:nvPr>
        </p:nvSpPr>
        <p:spPr/>
        <p:txBody>
          <a:bodyPr/>
          <a:lstStyle/>
          <a:p>
            <a:fld id="{20CEEB78-F49D-4A7C-AD0B-89EA7702223C}" type="slidenum">
              <a:rPr lang="en-GB" smtClean="0"/>
              <a:t>‹#›</a:t>
            </a:fld>
            <a:endParaRPr lang="en-GB"/>
          </a:p>
        </p:txBody>
      </p:sp>
    </p:spTree>
    <p:extLst>
      <p:ext uri="{BB962C8B-B14F-4D97-AF65-F5344CB8AC3E}">
        <p14:creationId xmlns:p14="http://schemas.microsoft.com/office/powerpoint/2010/main" val="3837291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ynnwys gyda Phennawd">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8C76B97B-D5AD-25F1-4348-B0B3B71DD9BE}"/>
              </a:ext>
            </a:extLst>
          </p:cNvPr>
          <p:cNvSpPr>
            <a:spLocks noGrp="1"/>
          </p:cNvSpPr>
          <p:nvPr>
            <p:ph type="title"/>
          </p:nvPr>
        </p:nvSpPr>
        <p:spPr>
          <a:xfrm>
            <a:off x="839788" y="457200"/>
            <a:ext cx="3932237" cy="1600200"/>
          </a:xfrm>
        </p:spPr>
        <p:txBody>
          <a:bodyPr anchor="b"/>
          <a:lstStyle>
            <a:lvl1pPr>
              <a:defRPr sz="3200"/>
            </a:lvl1pPr>
          </a:lstStyle>
          <a:p>
            <a:r>
              <a:rPr lang="cy-GB"/>
              <a:t>Cliciwch i olygu arddull teitl y Meistr</a:t>
            </a:r>
            <a:endParaRPr lang="en-GB"/>
          </a:p>
        </p:txBody>
      </p:sp>
      <p:sp>
        <p:nvSpPr>
          <p:cNvPr id="3" name="Dalfan Cynnwys 2">
            <a:extLst>
              <a:ext uri="{FF2B5EF4-FFF2-40B4-BE49-F238E27FC236}">
                <a16:creationId xmlns:a16="http://schemas.microsoft.com/office/drawing/2014/main" id="{AC2D7186-2DF1-0429-5648-CD68B2B98E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4" name="Dalfan Testun 3">
            <a:extLst>
              <a:ext uri="{FF2B5EF4-FFF2-40B4-BE49-F238E27FC236}">
                <a16:creationId xmlns:a16="http://schemas.microsoft.com/office/drawing/2014/main" id="{55E6C09B-3AFE-63FA-3B77-DB2294015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y-GB"/>
              <a:t>Cliciwch i olygu'r arddulliau testun Meistr</a:t>
            </a:r>
          </a:p>
        </p:txBody>
      </p:sp>
      <p:sp>
        <p:nvSpPr>
          <p:cNvPr id="5" name="Dalfan Dyddiad 4">
            <a:extLst>
              <a:ext uri="{FF2B5EF4-FFF2-40B4-BE49-F238E27FC236}">
                <a16:creationId xmlns:a16="http://schemas.microsoft.com/office/drawing/2014/main" id="{2C95C31C-2561-600B-E768-833061EE2FD5}"/>
              </a:ext>
            </a:extLst>
          </p:cNvPr>
          <p:cNvSpPr>
            <a:spLocks noGrp="1"/>
          </p:cNvSpPr>
          <p:nvPr>
            <p:ph type="dt" sz="half" idx="10"/>
          </p:nvPr>
        </p:nvSpPr>
        <p:spPr/>
        <p:txBody>
          <a:bodyPr/>
          <a:lstStyle/>
          <a:p>
            <a:fld id="{4D8AF2F6-23A1-498B-AFFB-13FB3575CF65}" type="datetimeFigureOut">
              <a:rPr lang="en-GB" smtClean="0"/>
              <a:t>13/06/2024</a:t>
            </a:fld>
            <a:endParaRPr lang="en-GB"/>
          </a:p>
        </p:txBody>
      </p:sp>
      <p:sp>
        <p:nvSpPr>
          <p:cNvPr id="6" name="Dalfan Troedyn 5">
            <a:extLst>
              <a:ext uri="{FF2B5EF4-FFF2-40B4-BE49-F238E27FC236}">
                <a16:creationId xmlns:a16="http://schemas.microsoft.com/office/drawing/2014/main" id="{0130034D-4B72-D624-0F03-D945104585EC}"/>
              </a:ext>
            </a:extLst>
          </p:cNvPr>
          <p:cNvSpPr>
            <a:spLocks noGrp="1"/>
          </p:cNvSpPr>
          <p:nvPr>
            <p:ph type="ftr" sz="quarter" idx="11"/>
          </p:nvPr>
        </p:nvSpPr>
        <p:spPr/>
        <p:txBody>
          <a:bodyPr/>
          <a:lstStyle/>
          <a:p>
            <a:endParaRPr lang="en-GB"/>
          </a:p>
        </p:txBody>
      </p:sp>
      <p:sp>
        <p:nvSpPr>
          <p:cNvPr id="7" name="Dalfan Rhif y Sleid 6">
            <a:extLst>
              <a:ext uri="{FF2B5EF4-FFF2-40B4-BE49-F238E27FC236}">
                <a16:creationId xmlns:a16="http://schemas.microsoft.com/office/drawing/2014/main" id="{12AC4D58-37B2-1998-CEF4-297E3B809A7A}"/>
              </a:ext>
            </a:extLst>
          </p:cNvPr>
          <p:cNvSpPr>
            <a:spLocks noGrp="1"/>
          </p:cNvSpPr>
          <p:nvPr>
            <p:ph type="sldNum" sz="quarter" idx="12"/>
          </p:nvPr>
        </p:nvSpPr>
        <p:spPr/>
        <p:txBody>
          <a:bodyPr/>
          <a:lstStyle/>
          <a:p>
            <a:fld id="{20CEEB78-F49D-4A7C-AD0B-89EA7702223C}" type="slidenum">
              <a:rPr lang="en-GB" smtClean="0"/>
              <a:t>‹#›</a:t>
            </a:fld>
            <a:endParaRPr lang="en-GB"/>
          </a:p>
        </p:txBody>
      </p:sp>
    </p:spTree>
    <p:extLst>
      <p:ext uri="{BB962C8B-B14F-4D97-AF65-F5344CB8AC3E}">
        <p14:creationId xmlns:p14="http://schemas.microsoft.com/office/powerpoint/2010/main" val="121187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itl a Chynnwys">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08167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Llun gyda Phennawd">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8D6EE9DB-7D41-4E41-6B45-BD00A9988D00}"/>
              </a:ext>
            </a:extLst>
          </p:cNvPr>
          <p:cNvSpPr>
            <a:spLocks noGrp="1"/>
          </p:cNvSpPr>
          <p:nvPr>
            <p:ph type="title"/>
          </p:nvPr>
        </p:nvSpPr>
        <p:spPr>
          <a:xfrm>
            <a:off x="839788" y="457200"/>
            <a:ext cx="3932237" cy="1600200"/>
          </a:xfrm>
        </p:spPr>
        <p:txBody>
          <a:bodyPr anchor="b"/>
          <a:lstStyle>
            <a:lvl1pPr>
              <a:defRPr sz="3200"/>
            </a:lvl1pPr>
          </a:lstStyle>
          <a:p>
            <a:r>
              <a:rPr lang="cy-GB"/>
              <a:t>Cliciwch i olygu arddull teitl y Meistr</a:t>
            </a:r>
            <a:endParaRPr lang="en-GB"/>
          </a:p>
        </p:txBody>
      </p:sp>
      <p:sp>
        <p:nvSpPr>
          <p:cNvPr id="3" name="Dalfan Llun 2">
            <a:extLst>
              <a:ext uri="{FF2B5EF4-FFF2-40B4-BE49-F238E27FC236}">
                <a16:creationId xmlns:a16="http://schemas.microsoft.com/office/drawing/2014/main" id="{C6DFADB3-A607-0301-3CBB-7B6B09983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Dalfan Testun 3">
            <a:extLst>
              <a:ext uri="{FF2B5EF4-FFF2-40B4-BE49-F238E27FC236}">
                <a16:creationId xmlns:a16="http://schemas.microsoft.com/office/drawing/2014/main" id="{6F80B694-F586-5C24-28D3-BE13B5A85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y-GB"/>
              <a:t>Cliciwch i olygu'r arddulliau testun Meistr</a:t>
            </a:r>
          </a:p>
        </p:txBody>
      </p:sp>
      <p:sp>
        <p:nvSpPr>
          <p:cNvPr id="5" name="Dalfan Dyddiad 4">
            <a:extLst>
              <a:ext uri="{FF2B5EF4-FFF2-40B4-BE49-F238E27FC236}">
                <a16:creationId xmlns:a16="http://schemas.microsoft.com/office/drawing/2014/main" id="{E4A67ABC-4BD9-6057-F9A8-9A12F8C19DA8}"/>
              </a:ext>
            </a:extLst>
          </p:cNvPr>
          <p:cNvSpPr>
            <a:spLocks noGrp="1"/>
          </p:cNvSpPr>
          <p:nvPr>
            <p:ph type="dt" sz="half" idx="10"/>
          </p:nvPr>
        </p:nvSpPr>
        <p:spPr/>
        <p:txBody>
          <a:bodyPr/>
          <a:lstStyle/>
          <a:p>
            <a:fld id="{4D8AF2F6-23A1-498B-AFFB-13FB3575CF65}" type="datetimeFigureOut">
              <a:rPr lang="en-GB" smtClean="0"/>
              <a:t>13/06/2024</a:t>
            </a:fld>
            <a:endParaRPr lang="en-GB"/>
          </a:p>
        </p:txBody>
      </p:sp>
      <p:sp>
        <p:nvSpPr>
          <p:cNvPr id="6" name="Dalfan Troedyn 5">
            <a:extLst>
              <a:ext uri="{FF2B5EF4-FFF2-40B4-BE49-F238E27FC236}">
                <a16:creationId xmlns:a16="http://schemas.microsoft.com/office/drawing/2014/main" id="{628B220E-4650-B098-9BE3-D1B68EBE9F30}"/>
              </a:ext>
            </a:extLst>
          </p:cNvPr>
          <p:cNvSpPr>
            <a:spLocks noGrp="1"/>
          </p:cNvSpPr>
          <p:nvPr>
            <p:ph type="ftr" sz="quarter" idx="11"/>
          </p:nvPr>
        </p:nvSpPr>
        <p:spPr/>
        <p:txBody>
          <a:bodyPr/>
          <a:lstStyle/>
          <a:p>
            <a:endParaRPr lang="en-GB"/>
          </a:p>
        </p:txBody>
      </p:sp>
      <p:sp>
        <p:nvSpPr>
          <p:cNvPr id="7" name="Dalfan Rhif y Sleid 6">
            <a:extLst>
              <a:ext uri="{FF2B5EF4-FFF2-40B4-BE49-F238E27FC236}">
                <a16:creationId xmlns:a16="http://schemas.microsoft.com/office/drawing/2014/main" id="{23AABA5A-CF07-0384-98B1-5149B2C5812E}"/>
              </a:ext>
            </a:extLst>
          </p:cNvPr>
          <p:cNvSpPr>
            <a:spLocks noGrp="1"/>
          </p:cNvSpPr>
          <p:nvPr>
            <p:ph type="sldNum" sz="quarter" idx="12"/>
          </p:nvPr>
        </p:nvSpPr>
        <p:spPr/>
        <p:txBody>
          <a:bodyPr/>
          <a:lstStyle/>
          <a:p>
            <a:fld id="{20CEEB78-F49D-4A7C-AD0B-89EA7702223C}" type="slidenum">
              <a:rPr lang="en-GB" smtClean="0"/>
              <a:t>‹#›</a:t>
            </a:fld>
            <a:endParaRPr lang="en-GB"/>
          </a:p>
        </p:txBody>
      </p:sp>
    </p:spTree>
    <p:extLst>
      <p:ext uri="{BB962C8B-B14F-4D97-AF65-F5344CB8AC3E}">
        <p14:creationId xmlns:p14="http://schemas.microsoft.com/office/powerpoint/2010/main" val="4027155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eitl a Thestun Fertigol">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4257C08A-AB2B-981B-1DE6-2CEB8A32B7A7}"/>
              </a:ext>
            </a:extLst>
          </p:cNvPr>
          <p:cNvSpPr>
            <a:spLocks noGrp="1"/>
          </p:cNvSpPr>
          <p:nvPr>
            <p:ph type="title"/>
          </p:nvPr>
        </p:nvSpPr>
        <p:spPr/>
        <p:txBody>
          <a:bodyPr/>
          <a:lstStyle/>
          <a:p>
            <a:r>
              <a:rPr lang="cy-GB"/>
              <a:t>Cliciwch i olygu arddull teitl y Meistr</a:t>
            </a:r>
            <a:endParaRPr lang="en-GB"/>
          </a:p>
        </p:txBody>
      </p:sp>
      <p:sp>
        <p:nvSpPr>
          <p:cNvPr id="3" name="Dalfan Testun ar i fyny 2">
            <a:extLst>
              <a:ext uri="{FF2B5EF4-FFF2-40B4-BE49-F238E27FC236}">
                <a16:creationId xmlns:a16="http://schemas.microsoft.com/office/drawing/2014/main" id="{B7FF2F8B-FE04-E635-0C57-4805970552BC}"/>
              </a:ext>
            </a:extLst>
          </p:cNvPr>
          <p:cNvSpPr>
            <a:spLocks noGrp="1"/>
          </p:cNvSpPr>
          <p:nvPr>
            <p:ph type="body" orient="vert" idx="1"/>
          </p:nvPr>
        </p:nvSpPr>
        <p:spPr/>
        <p:txBody>
          <a:bodyPr vert="eaVert"/>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4" name="Dalfan Dyddiad 3">
            <a:extLst>
              <a:ext uri="{FF2B5EF4-FFF2-40B4-BE49-F238E27FC236}">
                <a16:creationId xmlns:a16="http://schemas.microsoft.com/office/drawing/2014/main" id="{7003DF5C-8B29-8025-F839-05E932DCB25A}"/>
              </a:ext>
            </a:extLst>
          </p:cNvPr>
          <p:cNvSpPr>
            <a:spLocks noGrp="1"/>
          </p:cNvSpPr>
          <p:nvPr>
            <p:ph type="dt" sz="half" idx="10"/>
          </p:nvPr>
        </p:nvSpPr>
        <p:spPr/>
        <p:txBody>
          <a:bodyPr/>
          <a:lstStyle/>
          <a:p>
            <a:fld id="{4D8AF2F6-23A1-498B-AFFB-13FB3575CF65}" type="datetimeFigureOut">
              <a:rPr lang="en-GB" smtClean="0"/>
              <a:t>13/06/2024</a:t>
            </a:fld>
            <a:endParaRPr lang="en-GB"/>
          </a:p>
        </p:txBody>
      </p:sp>
      <p:sp>
        <p:nvSpPr>
          <p:cNvPr id="5" name="Dalfan Troedyn 4">
            <a:extLst>
              <a:ext uri="{FF2B5EF4-FFF2-40B4-BE49-F238E27FC236}">
                <a16:creationId xmlns:a16="http://schemas.microsoft.com/office/drawing/2014/main" id="{C9D35F24-F3B2-3FC4-A33F-16C943CA1982}"/>
              </a:ext>
            </a:extLst>
          </p:cNvPr>
          <p:cNvSpPr>
            <a:spLocks noGrp="1"/>
          </p:cNvSpPr>
          <p:nvPr>
            <p:ph type="ftr" sz="quarter" idx="11"/>
          </p:nvPr>
        </p:nvSpPr>
        <p:spPr/>
        <p:txBody>
          <a:bodyPr/>
          <a:lstStyle/>
          <a:p>
            <a:endParaRPr lang="en-GB"/>
          </a:p>
        </p:txBody>
      </p:sp>
      <p:sp>
        <p:nvSpPr>
          <p:cNvPr id="6" name="Dalfan Rhif y Sleid 5">
            <a:extLst>
              <a:ext uri="{FF2B5EF4-FFF2-40B4-BE49-F238E27FC236}">
                <a16:creationId xmlns:a16="http://schemas.microsoft.com/office/drawing/2014/main" id="{EB185556-C169-AA1F-5D96-6ACCF576C666}"/>
              </a:ext>
            </a:extLst>
          </p:cNvPr>
          <p:cNvSpPr>
            <a:spLocks noGrp="1"/>
          </p:cNvSpPr>
          <p:nvPr>
            <p:ph type="sldNum" sz="quarter" idx="12"/>
          </p:nvPr>
        </p:nvSpPr>
        <p:spPr/>
        <p:txBody>
          <a:bodyPr/>
          <a:lstStyle/>
          <a:p>
            <a:fld id="{20CEEB78-F49D-4A7C-AD0B-89EA7702223C}" type="slidenum">
              <a:rPr lang="en-GB" smtClean="0"/>
              <a:t>‹#›</a:t>
            </a:fld>
            <a:endParaRPr lang="en-GB"/>
          </a:p>
        </p:txBody>
      </p:sp>
    </p:spTree>
    <p:extLst>
      <p:ext uri="{BB962C8B-B14F-4D97-AF65-F5344CB8AC3E}">
        <p14:creationId xmlns:p14="http://schemas.microsoft.com/office/powerpoint/2010/main" val="2589081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itl Fertigol a Thestun">
    <p:spTree>
      <p:nvGrpSpPr>
        <p:cNvPr id="1" name=""/>
        <p:cNvGrpSpPr/>
        <p:nvPr/>
      </p:nvGrpSpPr>
      <p:grpSpPr>
        <a:xfrm>
          <a:off x="0" y="0"/>
          <a:ext cx="0" cy="0"/>
          <a:chOff x="0" y="0"/>
          <a:chExt cx="0" cy="0"/>
        </a:xfrm>
      </p:grpSpPr>
      <p:sp>
        <p:nvSpPr>
          <p:cNvPr id="2" name="Teitl Fertigol 1">
            <a:extLst>
              <a:ext uri="{FF2B5EF4-FFF2-40B4-BE49-F238E27FC236}">
                <a16:creationId xmlns:a16="http://schemas.microsoft.com/office/drawing/2014/main" id="{CF0C2BC0-E42B-F052-42A6-31C5D1B7440E}"/>
              </a:ext>
            </a:extLst>
          </p:cNvPr>
          <p:cNvSpPr>
            <a:spLocks noGrp="1"/>
          </p:cNvSpPr>
          <p:nvPr>
            <p:ph type="title" orient="vert"/>
          </p:nvPr>
        </p:nvSpPr>
        <p:spPr>
          <a:xfrm>
            <a:off x="8724900" y="365125"/>
            <a:ext cx="2628900" cy="5811838"/>
          </a:xfrm>
        </p:spPr>
        <p:txBody>
          <a:bodyPr vert="eaVert"/>
          <a:lstStyle/>
          <a:p>
            <a:r>
              <a:rPr lang="cy-GB"/>
              <a:t>Cliciwch i olygu arddull teitl y Meistr</a:t>
            </a:r>
            <a:endParaRPr lang="en-GB"/>
          </a:p>
        </p:txBody>
      </p:sp>
      <p:sp>
        <p:nvSpPr>
          <p:cNvPr id="3" name="Dalfan Testun ar i fyny 2">
            <a:extLst>
              <a:ext uri="{FF2B5EF4-FFF2-40B4-BE49-F238E27FC236}">
                <a16:creationId xmlns:a16="http://schemas.microsoft.com/office/drawing/2014/main" id="{10421F0C-4A4A-7828-F22F-6691D1E0CC43}"/>
              </a:ext>
            </a:extLst>
          </p:cNvPr>
          <p:cNvSpPr>
            <a:spLocks noGrp="1"/>
          </p:cNvSpPr>
          <p:nvPr>
            <p:ph type="body" orient="vert" idx="1"/>
          </p:nvPr>
        </p:nvSpPr>
        <p:spPr>
          <a:xfrm>
            <a:off x="838200" y="365125"/>
            <a:ext cx="7734300" cy="5811838"/>
          </a:xfrm>
        </p:spPr>
        <p:txBody>
          <a:bodyPr vert="eaVert"/>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4" name="Dalfan Dyddiad 3">
            <a:extLst>
              <a:ext uri="{FF2B5EF4-FFF2-40B4-BE49-F238E27FC236}">
                <a16:creationId xmlns:a16="http://schemas.microsoft.com/office/drawing/2014/main" id="{D76B11E6-5D11-F06E-7E29-2DFAFD65904B}"/>
              </a:ext>
            </a:extLst>
          </p:cNvPr>
          <p:cNvSpPr>
            <a:spLocks noGrp="1"/>
          </p:cNvSpPr>
          <p:nvPr>
            <p:ph type="dt" sz="half" idx="10"/>
          </p:nvPr>
        </p:nvSpPr>
        <p:spPr/>
        <p:txBody>
          <a:bodyPr/>
          <a:lstStyle/>
          <a:p>
            <a:fld id="{4D8AF2F6-23A1-498B-AFFB-13FB3575CF65}" type="datetimeFigureOut">
              <a:rPr lang="en-GB" smtClean="0"/>
              <a:t>13/06/2024</a:t>
            </a:fld>
            <a:endParaRPr lang="en-GB"/>
          </a:p>
        </p:txBody>
      </p:sp>
      <p:sp>
        <p:nvSpPr>
          <p:cNvPr id="5" name="Dalfan Troedyn 4">
            <a:extLst>
              <a:ext uri="{FF2B5EF4-FFF2-40B4-BE49-F238E27FC236}">
                <a16:creationId xmlns:a16="http://schemas.microsoft.com/office/drawing/2014/main" id="{9C2BA5B1-DB3B-30E8-4A9A-E132E01F8E79}"/>
              </a:ext>
            </a:extLst>
          </p:cNvPr>
          <p:cNvSpPr>
            <a:spLocks noGrp="1"/>
          </p:cNvSpPr>
          <p:nvPr>
            <p:ph type="ftr" sz="quarter" idx="11"/>
          </p:nvPr>
        </p:nvSpPr>
        <p:spPr/>
        <p:txBody>
          <a:bodyPr/>
          <a:lstStyle/>
          <a:p>
            <a:endParaRPr lang="en-GB"/>
          </a:p>
        </p:txBody>
      </p:sp>
      <p:sp>
        <p:nvSpPr>
          <p:cNvPr id="6" name="Dalfan Rhif y Sleid 5">
            <a:extLst>
              <a:ext uri="{FF2B5EF4-FFF2-40B4-BE49-F238E27FC236}">
                <a16:creationId xmlns:a16="http://schemas.microsoft.com/office/drawing/2014/main" id="{67DB915B-973C-42CB-C84B-DE8B6E1C7B2A}"/>
              </a:ext>
            </a:extLst>
          </p:cNvPr>
          <p:cNvSpPr>
            <a:spLocks noGrp="1"/>
          </p:cNvSpPr>
          <p:nvPr>
            <p:ph type="sldNum" sz="quarter" idx="12"/>
          </p:nvPr>
        </p:nvSpPr>
        <p:spPr/>
        <p:txBody>
          <a:bodyPr/>
          <a:lstStyle/>
          <a:p>
            <a:fld id="{20CEEB78-F49D-4A7C-AD0B-89EA7702223C}" type="slidenum">
              <a:rPr lang="en-GB" smtClean="0"/>
              <a:t>‹#›</a:t>
            </a:fld>
            <a:endParaRPr lang="en-GB"/>
          </a:p>
        </p:txBody>
      </p:sp>
    </p:spTree>
    <p:extLst>
      <p:ext uri="{BB962C8B-B14F-4D97-AF65-F5344CB8AC3E}">
        <p14:creationId xmlns:p14="http://schemas.microsoft.com/office/powerpoint/2010/main" val="1018625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eitl y Sleid">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DEB47CD2-76D8-B192-9612-D2BD69438515}"/>
              </a:ext>
            </a:extLst>
          </p:cNvPr>
          <p:cNvSpPr>
            <a:spLocks noGrp="1"/>
          </p:cNvSpPr>
          <p:nvPr>
            <p:ph type="ctrTitle"/>
          </p:nvPr>
        </p:nvSpPr>
        <p:spPr>
          <a:xfrm>
            <a:off x="1524000" y="1122363"/>
            <a:ext cx="9144000" cy="2387600"/>
          </a:xfrm>
        </p:spPr>
        <p:txBody>
          <a:bodyPr anchor="b"/>
          <a:lstStyle>
            <a:lvl1pPr algn="ctr">
              <a:defRPr sz="6000"/>
            </a:lvl1pPr>
          </a:lstStyle>
          <a:p>
            <a:r>
              <a:rPr lang="cy-GB"/>
              <a:t>Cliciwch i olygu arddull teitl y Meistr</a:t>
            </a:r>
            <a:endParaRPr lang="en-GB"/>
          </a:p>
        </p:txBody>
      </p:sp>
      <p:sp>
        <p:nvSpPr>
          <p:cNvPr id="3" name="Isdeitl 2">
            <a:extLst>
              <a:ext uri="{FF2B5EF4-FFF2-40B4-BE49-F238E27FC236}">
                <a16:creationId xmlns:a16="http://schemas.microsoft.com/office/drawing/2014/main" id="{962BB047-26F8-712B-E747-F3F5733B25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y-GB"/>
              <a:t>Cliciwch i olygu arddull is-deitl y Meistr</a:t>
            </a:r>
            <a:endParaRPr lang="en-GB"/>
          </a:p>
        </p:txBody>
      </p:sp>
      <p:sp>
        <p:nvSpPr>
          <p:cNvPr id="4" name="Dalfan Dyddiad 3">
            <a:extLst>
              <a:ext uri="{FF2B5EF4-FFF2-40B4-BE49-F238E27FC236}">
                <a16:creationId xmlns:a16="http://schemas.microsoft.com/office/drawing/2014/main" id="{7BA312B7-1FB8-1C5C-E112-1BEDD7D04692}"/>
              </a:ext>
            </a:extLst>
          </p:cNvPr>
          <p:cNvSpPr>
            <a:spLocks noGrp="1"/>
          </p:cNvSpPr>
          <p:nvPr>
            <p:ph type="dt" sz="half" idx="10"/>
          </p:nvPr>
        </p:nvSpPr>
        <p:spPr/>
        <p:txBody>
          <a:bodyPr/>
          <a:lstStyle/>
          <a:p>
            <a:fld id="{237B74E5-5E14-437E-995F-101B6751EB6E}" type="datetimeFigureOut">
              <a:rPr lang="en-GB" smtClean="0"/>
              <a:t>13/06/2024</a:t>
            </a:fld>
            <a:endParaRPr lang="en-GB"/>
          </a:p>
        </p:txBody>
      </p:sp>
      <p:sp>
        <p:nvSpPr>
          <p:cNvPr id="5" name="Dalfan Troedyn 4">
            <a:extLst>
              <a:ext uri="{FF2B5EF4-FFF2-40B4-BE49-F238E27FC236}">
                <a16:creationId xmlns:a16="http://schemas.microsoft.com/office/drawing/2014/main" id="{30D65561-092F-6320-6C00-23098AE0208B}"/>
              </a:ext>
            </a:extLst>
          </p:cNvPr>
          <p:cNvSpPr>
            <a:spLocks noGrp="1"/>
          </p:cNvSpPr>
          <p:nvPr>
            <p:ph type="ftr" sz="quarter" idx="11"/>
          </p:nvPr>
        </p:nvSpPr>
        <p:spPr/>
        <p:txBody>
          <a:bodyPr/>
          <a:lstStyle/>
          <a:p>
            <a:endParaRPr lang="en-GB"/>
          </a:p>
        </p:txBody>
      </p:sp>
      <p:sp>
        <p:nvSpPr>
          <p:cNvPr id="6" name="Dalfan Rhif y Sleid 5">
            <a:extLst>
              <a:ext uri="{FF2B5EF4-FFF2-40B4-BE49-F238E27FC236}">
                <a16:creationId xmlns:a16="http://schemas.microsoft.com/office/drawing/2014/main" id="{0ED671F8-A540-FC92-7ABE-01C57EAD771E}"/>
              </a:ext>
            </a:extLst>
          </p:cNvPr>
          <p:cNvSpPr>
            <a:spLocks noGrp="1"/>
          </p:cNvSpPr>
          <p:nvPr>
            <p:ph type="sldNum" sz="quarter" idx="12"/>
          </p:nvPr>
        </p:nvSpPr>
        <p:spPr/>
        <p:txBody>
          <a:bodyPr/>
          <a:lstStyle/>
          <a:p>
            <a:fld id="{D3AE9822-6D41-4883-B1FE-09487D6949AF}" type="slidenum">
              <a:rPr lang="en-GB" smtClean="0"/>
              <a:t>‹#›</a:t>
            </a:fld>
            <a:endParaRPr lang="en-GB"/>
          </a:p>
        </p:txBody>
      </p:sp>
    </p:spTree>
    <p:extLst>
      <p:ext uri="{BB962C8B-B14F-4D97-AF65-F5344CB8AC3E}">
        <p14:creationId xmlns:p14="http://schemas.microsoft.com/office/powerpoint/2010/main" val="3903004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eitl a Chynnwys">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50DD6998-972C-462E-8522-8A3A8C2103C8}"/>
              </a:ext>
            </a:extLst>
          </p:cNvPr>
          <p:cNvSpPr>
            <a:spLocks noGrp="1"/>
          </p:cNvSpPr>
          <p:nvPr>
            <p:ph type="title"/>
          </p:nvPr>
        </p:nvSpPr>
        <p:spPr/>
        <p:txBody>
          <a:bodyPr/>
          <a:lstStyle/>
          <a:p>
            <a:r>
              <a:rPr lang="cy-GB"/>
              <a:t>Cliciwch i olygu arddull teitl y Meistr</a:t>
            </a:r>
            <a:endParaRPr lang="en-GB"/>
          </a:p>
        </p:txBody>
      </p:sp>
      <p:sp>
        <p:nvSpPr>
          <p:cNvPr id="3" name="Dalfan Cynnwys 2">
            <a:extLst>
              <a:ext uri="{FF2B5EF4-FFF2-40B4-BE49-F238E27FC236}">
                <a16:creationId xmlns:a16="http://schemas.microsoft.com/office/drawing/2014/main" id="{76A0DBC7-D18B-DCDB-752D-44B6BFEB8E6B}"/>
              </a:ext>
            </a:extLst>
          </p:cNvPr>
          <p:cNvSpPr>
            <a:spLocks noGrp="1"/>
          </p:cNvSpPr>
          <p:nvPr>
            <p:ph idx="1"/>
          </p:nvPr>
        </p:nvSpPr>
        <p:spPr/>
        <p:txBody>
          <a:bodyPr/>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4" name="Dalfan Dyddiad 3">
            <a:extLst>
              <a:ext uri="{FF2B5EF4-FFF2-40B4-BE49-F238E27FC236}">
                <a16:creationId xmlns:a16="http://schemas.microsoft.com/office/drawing/2014/main" id="{8ECDF4BD-4C60-65FC-366F-90A412560E2E}"/>
              </a:ext>
            </a:extLst>
          </p:cNvPr>
          <p:cNvSpPr>
            <a:spLocks noGrp="1"/>
          </p:cNvSpPr>
          <p:nvPr>
            <p:ph type="dt" sz="half" idx="10"/>
          </p:nvPr>
        </p:nvSpPr>
        <p:spPr/>
        <p:txBody>
          <a:bodyPr/>
          <a:lstStyle/>
          <a:p>
            <a:fld id="{237B74E5-5E14-437E-995F-101B6751EB6E}" type="datetimeFigureOut">
              <a:rPr lang="en-GB" smtClean="0"/>
              <a:t>13/06/2024</a:t>
            </a:fld>
            <a:endParaRPr lang="en-GB"/>
          </a:p>
        </p:txBody>
      </p:sp>
      <p:sp>
        <p:nvSpPr>
          <p:cNvPr id="5" name="Dalfan Troedyn 4">
            <a:extLst>
              <a:ext uri="{FF2B5EF4-FFF2-40B4-BE49-F238E27FC236}">
                <a16:creationId xmlns:a16="http://schemas.microsoft.com/office/drawing/2014/main" id="{EA9E0F83-6504-1523-4AF2-7B18456F1BAC}"/>
              </a:ext>
            </a:extLst>
          </p:cNvPr>
          <p:cNvSpPr>
            <a:spLocks noGrp="1"/>
          </p:cNvSpPr>
          <p:nvPr>
            <p:ph type="ftr" sz="quarter" idx="11"/>
          </p:nvPr>
        </p:nvSpPr>
        <p:spPr/>
        <p:txBody>
          <a:bodyPr/>
          <a:lstStyle/>
          <a:p>
            <a:endParaRPr lang="en-GB"/>
          </a:p>
        </p:txBody>
      </p:sp>
      <p:sp>
        <p:nvSpPr>
          <p:cNvPr id="6" name="Dalfan Rhif y Sleid 5">
            <a:extLst>
              <a:ext uri="{FF2B5EF4-FFF2-40B4-BE49-F238E27FC236}">
                <a16:creationId xmlns:a16="http://schemas.microsoft.com/office/drawing/2014/main" id="{9DEF66C8-FE6C-EDEA-0CB2-CFCA2E7B59EF}"/>
              </a:ext>
            </a:extLst>
          </p:cNvPr>
          <p:cNvSpPr>
            <a:spLocks noGrp="1"/>
          </p:cNvSpPr>
          <p:nvPr>
            <p:ph type="sldNum" sz="quarter" idx="12"/>
          </p:nvPr>
        </p:nvSpPr>
        <p:spPr/>
        <p:txBody>
          <a:bodyPr/>
          <a:lstStyle/>
          <a:p>
            <a:fld id="{D3AE9822-6D41-4883-B1FE-09487D6949AF}" type="slidenum">
              <a:rPr lang="en-GB" smtClean="0"/>
              <a:t>‹#›</a:t>
            </a:fld>
            <a:endParaRPr lang="en-GB"/>
          </a:p>
        </p:txBody>
      </p:sp>
    </p:spTree>
    <p:extLst>
      <p:ext uri="{BB962C8B-B14F-4D97-AF65-F5344CB8AC3E}">
        <p14:creationId xmlns:p14="http://schemas.microsoft.com/office/powerpoint/2010/main" val="583452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Pennyn Adran">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8DF2C2E8-21C1-8AE8-3C40-B6D21E20A636}"/>
              </a:ext>
            </a:extLst>
          </p:cNvPr>
          <p:cNvSpPr>
            <a:spLocks noGrp="1"/>
          </p:cNvSpPr>
          <p:nvPr>
            <p:ph type="title"/>
          </p:nvPr>
        </p:nvSpPr>
        <p:spPr>
          <a:xfrm>
            <a:off x="831850" y="1709738"/>
            <a:ext cx="10515600" cy="2852737"/>
          </a:xfrm>
        </p:spPr>
        <p:txBody>
          <a:bodyPr anchor="b"/>
          <a:lstStyle>
            <a:lvl1pPr>
              <a:defRPr sz="6000"/>
            </a:lvl1pPr>
          </a:lstStyle>
          <a:p>
            <a:r>
              <a:rPr lang="cy-GB"/>
              <a:t>Cliciwch i olygu arddull teitl y Meistr</a:t>
            </a:r>
            <a:endParaRPr lang="en-GB"/>
          </a:p>
        </p:txBody>
      </p:sp>
      <p:sp>
        <p:nvSpPr>
          <p:cNvPr id="3" name="Dalfan Testun 2">
            <a:extLst>
              <a:ext uri="{FF2B5EF4-FFF2-40B4-BE49-F238E27FC236}">
                <a16:creationId xmlns:a16="http://schemas.microsoft.com/office/drawing/2014/main" id="{1FD6CCED-2574-AEE5-4318-F0E839BD78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y-GB"/>
              <a:t>Cliciwch i olygu'r arddulliau testun Meistr</a:t>
            </a:r>
          </a:p>
        </p:txBody>
      </p:sp>
      <p:sp>
        <p:nvSpPr>
          <p:cNvPr id="4" name="Dalfan Dyddiad 3">
            <a:extLst>
              <a:ext uri="{FF2B5EF4-FFF2-40B4-BE49-F238E27FC236}">
                <a16:creationId xmlns:a16="http://schemas.microsoft.com/office/drawing/2014/main" id="{A08DBB97-6BF0-4AC8-67CE-38F323BB6FDC}"/>
              </a:ext>
            </a:extLst>
          </p:cNvPr>
          <p:cNvSpPr>
            <a:spLocks noGrp="1"/>
          </p:cNvSpPr>
          <p:nvPr>
            <p:ph type="dt" sz="half" idx="10"/>
          </p:nvPr>
        </p:nvSpPr>
        <p:spPr/>
        <p:txBody>
          <a:bodyPr/>
          <a:lstStyle/>
          <a:p>
            <a:fld id="{237B74E5-5E14-437E-995F-101B6751EB6E}" type="datetimeFigureOut">
              <a:rPr lang="en-GB" smtClean="0"/>
              <a:t>13/06/2024</a:t>
            </a:fld>
            <a:endParaRPr lang="en-GB"/>
          </a:p>
        </p:txBody>
      </p:sp>
      <p:sp>
        <p:nvSpPr>
          <p:cNvPr id="5" name="Dalfan Troedyn 4">
            <a:extLst>
              <a:ext uri="{FF2B5EF4-FFF2-40B4-BE49-F238E27FC236}">
                <a16:creationId xmlns:a16="http://schemas.microsoft.com/office/drawing/2014/main" id="{BC684A12-DE7D-0380-F818-A06E703CAC52}"/>
              </a:ext>
            </a:extLst>
          </p:cNvPr>
          <p:cNvSpPr>
            <a:spLocks noGrp="1"/>
          </p:cNvSpPr>
          <p:nvPr>
            <p:ph type="ftr" sz="quarter" idx="11"/>
          </p:nvPr>
        </p:nvSpPr>
        <p:spPr/>
        <p:txBody>
          <a:bodyPr/>
          <a:lstStyle/>
          <a:p>
            <a:endParaRPr lang="en-GB"/>
          </a:p>
        </p:txBody>
      </p:sp>
      <p:sp>
        <p:nvSpPr>
          <p:cNvPr id="6" name="Dalfan Rhif y Sleid 5">
            <a:extLst>
              <a:ext uri="{FF2B5EF4-FFF2-40B4-BE49-F238E27FC236}">
                <a16:creationId xmlns:a16="http://schemas.microsoft.com/office/drawing/2014/main" id="{87EBAF8C-449B-5E68-5C20-49B6DBBB86B9}"/>
              </a:ext>
            </a:extLst>
          </p:cNvPr>
          <p:cNvSpPr>
            <a:spLocks noGrp="1"/>
          </p:cNvSpPr>
          <p:nvPr>
            <p:ph type="sldNum" sz="quarter" idx="12"/>
          </p:nvPr>
        </p:nvSpPr>
        <p:spPr/>
        <p:txBody>
          <a:bodyPr/>
          <a:lstStyle/>
          <a:p>
            <a:fld id="{D3AE9822-6D41-4883-B1FE-09487D6949AF}" type="slidenum">
              <a:rPr lang="en-GB" smtClean="0"/>
              <a:t>‹#›</a:t>
            </a:fld>
            <a:endParaRPr lang="en-GB"/>
          </a:p>
        </p:txBody>
      </p:sp>
    </p:spTree>
    <p:extLst>
      <p:ext uri="{BB962C8B-B14F-4D97-AF65-F5344CB8AC3E}">
        <p14:creationId xmlns:p14="http://schemas.microsoft.com/office/powerpoint/2010/main" val="3190867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au Gynnwys">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3C1E9DAD-A2D8-46C3-6AF8-DB2F5E6B3ECC}"/>
              </a:ext>
            </a:extLst>
          </p:cNvPr>
          <p:cNvSpPr>
            <a:spLocks noGrp="1"/>
          </p:cNvSpPr>
          <p:nvPr>
            <p:ph type="title"/>
          </p:nvPr>
        </p:nvSpPr>
        <p:spPr/>
        <p:txBody>
          <a:bodyPr/>
          <a:lstStyle/>
          <a:p>
            <a:r>
              <a:rPr lang="cy-GB"/>
              <a:t>Cliciwch i olygu arddull teitl y Meistr</a:t>
            </a:r>
            <a:endParaRPr lang="en-GB"/>
          </a:p>
        </p:txBody>
      </p:sp>
      <p:sp>
        <p:nvSpPr>
          <p:cNvPr id="3" name="Dalfan Cynnwys 2">
            <a:extLst>
              <a:ext uri="{FF2B5EF4-FFF2-40B4-BE49-F238E27FC236}">
                <a16:creationId xmlns:a16="http://schemas.microsoft.com/office/drawing/2014/main" id="{7555B88E-E38D-D831-F7A2-7FCD8F985D27}"/>
              </a:ext>
            </a:extLst>
          </p:cNvPr>
          <p:cNvSpPr>
            <a:spLocks noGrp="1"/>
          </p:cNvSpPr>
          <p:nvPr>
            <p:ph sz="half" idx="1"/>
          </p:nvPr>
        </p:nvSpPr>
        <p:spPr>
          <a:xfrm>
            <a:off x="838200" y="1825625"/>
            <a:ext cx="5181600" cy="4351338"/>
          </a:xfrm>
        </p:spPr>
        <p:txBody>
          <a:bodyPr/>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4" name="Dalfan Cynnwys 3">
            <a:extLst>
              <a:ext uri="{FF2B5EF4-FFF2-40B4-BE49-F238E27FC236}">
                <a16:creationId xmlns:a16="http://schemas.microsoft.com/office/drawing/2014/main" id="{B73D8EA2-3F29-6168-6006-E76944748DE3}"/>
              </a:ext>
            </a:extLst>
          </p:cNvPr>
          <p:cNvSpPr>
            <a:spLocks noGrp="1"/>
          </p:cNvSpPr>
          <p:nvPr>
            <p:ph sz="half" idx="2"/>
          </p:nvPr>
        </p:nvSpPr>
        <p:spPr>
          <a:xfrm>
            <a:off x="6172200" y="1825625"/>
            <a:ext cx="5181600" cy="4351338"/>
          </a:xfrm>
        </p:spPr>
        <p:txBody>
          <a:bodyPr/>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5" name="Dalfan Dyddiad 4">
            <a:extLst>
              <a:ext uri="{FF2B5EF4-FFF2-40B4-BE49-F238E27FC236}">
                <a16:creationId xmlns:a16="http://schemas.microsoft.com/office/drawing/2014/main" id="{E85CA0CF-0763-7690-1221-BE248FB0391A}"/>
              </a:ext>
            </a:extLst>
          </p:cNvPr>
          <p:cNvSpPr>
            <a:spLocks noGrp="1"/>
          </p:cNvSpPr>
          <p:nvPr>
            <p:ph type="dt" sz="half" idx="10"/>
          </p:nvPr>
        </p:nvSpPr>
        <p:spPr/>
        <p:txBody>
          <a:bodyPr/>
          <a:lstStyle/>
          <a:p>
            <a:fld id="{237B74E5-5E14-437E-995F-101B6751EB6E}" type="datetimeFigureOut">
              <a:rPr lang="en-GB" smtClean="0"/>
              <a:t>13/06/2024</a:t>
            </a:fld>
            <a:endParaRPr lang="en-GB"/>
          </a:p>
        </p:txBody>
      </p:sp>
      <p:sp>
        <p:nvSpPr>
          <p:cNvPr id="6" name="Dalfan Troedyn 5">
            <a:extLst>
              <a:ext uri="{FF2B5EF4-FFF2-40B4-BE49-F238E27FC236}">
                <a16:creationId xmlns:a16="http://schemas.microsoft.com/office/drawing/2014/main" id="{5E83DC13-9E3F-5618-EB3A-FFAC66444684}"/>
              </a:ext>
            </a:extLst>
          </p:cNvPr>
          <p:cNvSpPr>
            <a:spLocks noGrp="1"/>
          </p:cNvSpPr>
          <p:nvPr>
            <p:ph type="ftr" sz="quarter" idx="11"/>
          </p:nvPr>
        </p:nvSpPr>
        <p:spPr/>
        <p:txBody>
          <a:bodyPr/>
          <a:lstStyle/>
          <a:p>
            <a:endParaRPr lang="en-GB"/>
          </a:p>
        </p:txBody>
      </p:sp>
      <p:sp>
        <p:nvSpPr>
          <p:cNvPr id="7" name="Dalfan Rhif y Sleid 6">
            <a:extLst>
              <a:ext uri="{FF2B5EF4-FFF2-40B4-BE49-F238E27FC236}">
                <a16:creationId xmlns:a16="http://schemas.microsoft.com/office/drawing/2014/main" id="{02A566F8-633C-D873-0787-49FAA51F867E}"/>
              </a:ext>
            </a:extLst>
          </p:cNvPr>
          <p:cNvSpPr>
            <a:spLocks noGrp="1"/>
          </p:cNvSpPr>
          <p:nvPr>
            <p:ph type="sldNum" sz="quarter" idx="12"/>
          </p:nvPr>
        </p:nvSpPr>
        <p:spPr/>
        <p:txBody>
          <a:bodyPr/>
          <a:lstStyle/>
          <a:p>
            <a:fld id="{D3AE9822-6D41-4883-B1FE-09487D6949AF}" type="slidenum">
              <a:rPr lang="en-GB" smtClean="0"/>
              <a:t>‹#›</a:t>
            </a:fld>
            <a:endParaRPr lang="en-GB"/>
          </a:p>
        </p:txBody>
      </p:sp>
    </p:spTree>
    <p:extLst>
      <p:ext uri="{BB962C8B-B14F-4D97-AF65-F5344CB8AC3E}">
        <p14:creationId xmlns:p14="http://schemas.microsoft.com/office/powerpoint/2010/main" val="3022086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ymhariaeth">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EECAB491-F16D-86D2-876D-6F22E8D14138}"/>
              </a:ext>
            </a:extLst>
          </p:cNvPr>
          <p:cNvSpPr>
            <a:spLocks noGrp="1"/>
          </p:cNvSpPr>
          <p:nvPr>
            <p:ph type="title"/>
          </p:nvPr>
        </p:nvSpPr>
        <p:spPr>
          <a:xfrm>
            <a:off x="839788" y="365125"/>
            <a:ext cx="10515600" cy="1325563"/>
          </a:xfrm>
        </p:spPr>
        <p:txBody>
          <a:bodyPr/>
          <a:lstStyle/>
          <a:p>
            <a:r>
              <a:rPr lang="cy-GB"/>
              <a:t>Cliciwch i olygu arddull teitl y Meistr</a:t>
            </a:r>
            <a:endParaRPr lang="en-GB"/>
          </a:p>
        </p:txBody>
      </p:sp>
      <p:sp>
        <p:nvSpPr>
          <p:cNvPr id="3" name="Dalfan Testun 2">
            <a:extLst>
              <a:ext uri="{FF2B5EF4-FFF2-40B4-BE49-F238E27FC236}">
                <a16:creationId xmlns:a16="http://schemas.microsoft.com/office/drawing/2014/main" id="{7689036B-848B-9319-689A-3073F7A3B6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a:t>Cliciwch i olygu'r arddulliau testun Meistr</a:t>
            </a:r>
          </a:p>
        </p:txBody>
      </p:sp>
      <p:sp>
        <p:nvSpPr>
          <p:cNvPr id="4" name="Dalfan Cynnwys 3">
            <a:extLst>
              <a:ext uri="{FF2B5EF4-FFF2-40B4-BE49-F238E27FC236}">
                <a16:creationId xmlns:a16="http://schemas.microsoft.com/office/drawing/2014/main" id="{359CEF54-18EB-4278-C5E5-719B1FC4B73D}"/>
              </a:ext>
            </a:extLst>
          </p:cNvPr>
          <p:cNvSpPr>
            <a:spLocks noGrp="1"/>
          </p:cNvSpPr>
          <p:nvPr>
            <p:ph sz="half" idx="2"/>
          </p:nvPr>
        </p:nvSpPr>
        <p:spPr>
          <a:xfrm>
            <a:off x="839788" y="2505075"/>
            <a:ext cx="5157787" cy="3684588"/>
          </a:xfrm>
        </p:spPr>
        <p:txBody>
          <a:bodyPr/>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5" name="Dalfan Testun 4">
            <a:extLst>
              <a:ext uri="{FF2B5EF4-FFF2-40B4-BE49-F238E27FC236}">
                <a16:creationId xmlns:a16="http://schemas.microsoft.com/office/drawing/2014/main" id="{5048DE08-7F91-B42A-A9E7-3CDB520CE7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a:t>Cliciwch i olygu'r arddulliau testun Meistr</a:t>
            </a:r>
          </a:p>
        </p:txBody>
      </p:sp>
      <p:sp>
        <p:nvSpPr>
          <p:cNvPr id="6" name="Dalfan Cynnwys 5">
            <a:extLst>
              <a:ext uri="{FF2B5EF4-FFF2-40B4-BE49-F238E27FC236}">
                <a16:creationId xmlns:a16="http://schemas.microsoft.com/office/drawing/2014/main" id="{A7E6C972-D8A7-A090-6471-578052E13D29}"/>
              </a:ext>
            </a:extLst>
          </p:cNvPr>
          <p:cNvSpPr>
            <a:spLocks noGrp="1"/>
          </p:cNvSpPr>
          <p:nvPr>
            <p:ph sz="quarter" idx="4"/>
          </p:nvPr>
        </p:nvSpPr>
        <p:spPr>
          <a:xfrm>
            <a:off x="6172200" y="2505075"/>
            <a:ext cx="5183188" cy="3684588"/>
          </a:xfrm>
        </p:spPr>
        <p:txBody>
          <a:bodyPr/>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7" name="Dalfan Dyddiad 6">
            <a:extLst>
              <a:ext uri="{FF2B5EF4-FFF2-40B4-BE49-F238E27FC236}">
                <a16:creationId xmlns:a16="http://schemas.microsoft.com/office/drawing/2014/main" id="{4CD1DC5A-B9D4-DA99-2E5F-A4A5187740A3}"/>
              </a:ext>
            </a:extLst>
          </p:cNvPr>
          <p:cNvSpPr>
            <a:spLocks noGrp="1"/>
          </p:cNvSpPr>
          <p:nvPr>
            <p:ph type="dt" sz="half" idx="10"/>
          </p:nvPr>
        </p:nvSpPr>
        <p:spPr/>
        <p:txBody>
          <a:bodyPr/>
          <a:lstStyle/>
          <a:p>
            <a:fld id="{237B74E5-5E14-437E-995F-101B6751EB6E}" type="datetimeFigureOut">
              <a:rPr lang="en-GB" smtClean="0"/>
              <a:t>13/06/2024</a:t>
            </a:fld>
            <a:endParaRPr lang="en-GB"/>
          </a:p>
        </p:txBody>
      </p:sp>
      <p:sp>
        <p:nvSpPr>
          <p:cNvPr id="8" name="Dalfan Troedyn 7">
            <a:extLst>
              <a:ext uri="{FF2B5EF4-FFF2-40B4-BE49-F238E27FC236}">
                <a16:creationId xmlns:a16="http://schemas.microsoft.com/office/drawing/2014/main" id="{6C4BEB51-EF26-0C0F-DD83-8F3115B2A7FF}"/>
              </a:ext>
            </a:extLst>
          </p:cNvPr>
          <p:cNvSpPr>
            <a:spLocks noGrp="1"/>
          </p:cNvSpPr>
          <p:nvPr>
            <p:ph type="ftr" sz="quarter" idx="11"/>
          </p:nvPr>
        </p:nvSpPr>
        <p:spPr/>
        <p:txBody>
          <a:bodyPr/>
          <a:lstStyle/>
          <a:p>
            <a:endParaRPr lang="en-GB"/>
          </a:p>
        </p:txBody>
      </p:sp>
      <p:sp>
        <p:nvSpPr>
          <p:cNvPr id="9" name="Dalfan Rhif y Sleid 8">
            <a:extLst>
              <a:ext uri="{FF2B5EF4-FFF2-40B4-BE49-F238E27FC236}">
                <a16:creationId xmlns:a16="http://schemas.microsoft.com/office/drawing/2014/main" id="{C15DB4EE-FC41-94D8-6037-6714CF313212}"/>
              </a:ext>
            </a:extLst>
          </p:cNvPr>
          <p:cNvSpPr>
            <a:spLocks noGrp="1"/>
          </p:cNvSpPr>
          <p:nvPr>
            <p:ph type="sldNum" sz="quarter" idx="12"/>
          </p:nvPr>
        </p:nvSpPr>
        <p:spPr/>
        <p:txBody>
          <a:bodyPr/>
          <a:lstStyle/>
          <a:p>
            <a:fld id="{D3AE9822-6D41-4883-B1FE-09487D6949AF}" type="slidenum">
              <a:rPr lang="en-GB" smtClean="0"/>
              <a:t>‹#›</a:t>
            </a:fld>
            <a:endParaRPr lang="en-GB"/>
          </a:p>
        </p:txBody>
      </p:sp>
    </p:spTree>
    <p:extLst>
      <p:ext uri="{BB962C8B-B14F-4D97-AF65-F5344CB8AC3E}">
        <p14:creationId xmlns:p14="http://schemas.microsoft.com/office/powerpoint/2010/main" val="400826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eitl yn Unig">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1ADBCCE1-F862-9403-842A-121BD0700E4B}"/>
              </a:ext>
            </a:extLst>
          </p:cNvPr>
          <p:cNvSpPr>
            <a:spLocks noGrp="1"/>
          </p:cNvSpPr>
          <p:nvPr>
            <p:ph type="title"/>
          </p:nvPr>
        </p:nvSpPr>
        <p:spPr/>
        <p:txBody>
          <a:bodyPr/>
          <a:lstStyle/>
          <a:p>
            <a:r>
              <a:rPr lang="cy-GB"/>
              <a:t>Cliciwch i olygu arddull teitl y Meistr</a:t>
            </a:r>
            <a:endParaRPr lang="en-GB"/>
          </a:p>
        </p:txBody>
      </p:sp>
      <p:sp>
        <p:nvSpPr>
          <p:cNvPr id="3" name="Dalfan Dyddiad 2">
            <a:extLst>
              <a:ext uri="{FF2B5EF4-FFF2-40B4-BE49-F238E27FC236}">
                <a16:creationId xmlns:a16="http://schemas.microsoft.com/office/drawing/2014/main" id="{F9F576EC-BED4-D737-56BD-7E046B355184}"/>
              </a:ext>
            </a:extLst>
          </p:cNvPr>
          <p:cNvSpPr>
            <a:spLocks noGrp="1"/>
          </p:cNvSpPr>
          <p:nvPr>
            <p:ph type="dt" sz="half" idx="10"/>
          </p:nvPr>
        </p:nvSpPr>
        <p:spPr/>
        <p:txBody>
          <a:bodyPr/>
          <a:lstStyle/>
          <a:p>
            <a:fld id="{237B74E5-5E14-437E-995F-101B6751EB6E}" type="datetimeFigureOut">
              <a:rPr lang="en-GB" smtClean="0"/>
              <a:t>13/06/2024</a:t>
            </a:fld>
            <a:endParaRPr lang="en-GB"/>
          </a:p>
        </p:txBody>
      </p:sp>
      <p:sp>
        <p:nvSpPr>
          <p:cNvPr id="4" name="Dalfan Troedyn 3">
            <a:extLst>
              <a:ext uri="{FF2B5EF4-FFF2-40B4-BE49-F238E27FC236}">
                <a16:creationId xmlns:a16="http://schemas.microsoft.com/office/drawing/2014/main" id="{D98A6EB3-580E-22BA-2074-348E739A1860}"/>
              </a:ext>
            </a:extLst>
          </p:cNvPr>
          <p:cNvSpPr>
            <a:spLocks noGrp="1"/>
          </p:cNvSpPr>
          <p:nvPr>
            <p:ph type="ftr" sz="quarter" idx="11"/>
          </p:nvPr>
        </p:nvSpPr>
        <p:spPr/>
        <p:txBody>
          <a:bodyPr/>
          <a:lstStyle/>
          <a:p>
            <a:endParaRPr lang="en-GB"/>
          </a:p>
        </p:txBody>
      </p:sp>
      <p:sp>
        <p:nvSpPr>
          <p:cNvPr id="5" name="Dalfan Rhif y Sleid 4">
            <a:extLst>
              <a:ext uri="{FF2B5EF4-FFF2-40B4-BE49-F238E27FC236}">
                <a16:creationId xmlns:a16="http://schemas.microsoft.com/office/drawing/2014/main" id="{EE3103C4-FFDB-A7D8-8E85-296E5D57A5E1}"/>
              </a:ext>
            </a:extLst>
          </p:cNvPr>
          <p:cNvSpPr>
            <a:spLocks noGrp="1"/>
          </p:cNvSpPr>
          <p:nvPr>
            <p:ph type="sldNum" sz="quarter" idx="12"/>
          </p:nvPr>
        </p:nvSpPr>
        <p:spPr/>
        <p:txBody>
          <a:bodyPr/>
          <a:lstStyle/>
          <a:p>
            <a:fld id="{D3AE9822-6D41-4883-B1FE-09487D6949AF}" type="slidenum">
              <a:rPr lang="en-GB" smtClean="0"/>
              <a:t>‹#›</a:t>
            </a:fld>
            <a:endParaRPr lang="en-GB"/>
          </a:p>
        </p:txBody>
      </p:sp>
    </p:spTree>
    <p:extLst>
      <p:ext uri="{BB962C8B-B14F-4D97-AF65-F5344CB8AC3E}">
        <p14:creationId xmlns:p14="http://schemas.microsoft.com/office/powerpoint/2010/main" val="688570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Gwag">
    <p:spTree>
      <p:nvGrpSpPr>
        <p:cNvPr id="1" name=""/>
        <p:cNvGrpSpPr/>
        <p:nvPr/>
      </p:nvGrpSpPr>
      <p:grpSpPr>
        <a:xfrm>
          <a:off x="0" y="0"/>
          <a:ext cx="0" cy="0"/>
          <a:chOff x="0" y="0"/>
          <a:chExt cx="0" cy="0"/>
        </a:xfrm>
      </p:grpSpPr>
      <p:sp>
        <p:nvSpPr>
          <p:cNvPr id="2" name="Dalfan Dyddiad 1">
            <a:extLst>
              <a:ext uri="{FF2B5EF4-FFF2-40B4-BE49-F238E27FC236}">
                <a16:creationId xmlns:a16="http://schemas.microsoft.com/office/drawing/2014/main" id="{D8615D5A-848D-2081-76EA-498B9A2DA63E}"/>
              </a:ext>
            </a:extLst>
          </p:cNvPr>
          <p:cNvSpPr>
            <a:spLocks noGrp="1"/>
          </p:cNvSpPr>
          <p:nvPr>
            <p:ph type="dt" sz="half" idx="10"/>
          </p:nvPr>
        </p:nvSpPr>
        <p:spPr/>
        <p:txBody>
          <a:bodyPr/>
          <a:lstStyle/>
          <a:p>
            <a:fld id="{237B74E5-5E14-437E-995F-101B6751EB6E}" type="datetimeFigureOut">
              <a:rPr lang="en-GB" smtClean="0"/>
              <a:t>13/06/2024</a:t>
            </a:fld>
            <a:endParaRPr lang="en-GB"/>
          </a:p>
        </p:txBody>
      </p:sp>
      <p:sp>
        <p:nvSpPr>
          <p:cNvPr id="3" name="Dalfan Troedyn 2">
            <a:extLst>
              <a:ext uri="{FF2B5EF4-FFF2-40B4-BE49-F238E27FC236}">
                <a16:creationId xmlns:a16="http://schemas.microsoft.com/office/drawing/2014/main" id="{7D0C0FA5-4AC1-C5AD-3414-1DB824E5CAB8}"/>
              </a:ext>
            </a:extLst>
          </p:cNvPr>
          <p:cNvSpPr>
            <a:spLocks noGrp="1"/>
          </p:cNvSpPr>
          <p:nvPr>
            <p:ph type="ftr" sz="quarter" idx="11"/>
          </p:nvPr>
        </p:nvSpPr>
        <p:spPr/>
        <p:txBody>
          <a:bodyPr/>
          <a:lstStyle/>
          <a:p>
            <a:endParaRPr lang="en-GB"/>
          </a:p>
        </p:txBody>
      </p:sp>
      <p:sp>
        <p:nvSpPr>
          <p:cNvPr id="4" name="Dalfan Rhif y Sleid 3">
            <a:extLst>
              <a:ext uri="{FF2B5EF4-FFF2-40B4-BE49-F238E27FC236}">
                <a16:creationId xmlns:a16="http://schemas.microsoft.com/office/drawing/2014/main" id="{9DA4D958-719A-1D07-D995-1B90853D694B}"/>
              </a:ext>
            </a:extLst>
          </p:cNvPr>
          <p:cNvSpPr>
            <a:spLocks noGrp="1"/>
          </p:cNvSpPr>
          <p:nvPr>
            <p:ph type="sldNum" sz="quarter" idx="12"/>
          </p:nvPr>
        </p:nvSpPr>
        <p:spPr/>
        <p:txBody>
          <a:bodyPr/>
          <a:lstStyle/>
          <a:p>
            <a:fld id="{D3AE9822-6D41-4883-B1FE-09487D6949AF}" type="slidenum">
              <a:rPr lang="en-GB" smtClean="0"/>
              <a:t>‹#›</a:t>
            </a:fld>
            <a:endParaRPr lang="en-GB"/>
          </a:p>
        </p:txBody>
      </p:sp>
    </p:spTree>
    <p:extLst>
      <p:ext uri="{BB962C8B-B14F-4D97-AF65-F5344CB8AC3E}">
        <p14:creationId xmlns:p14="http://schemas.microsoft.com/office/powerpoint/2010/main" val="267968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Pennyn Adran">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A3CC38A2-854B-D3A0-9A68-F2AA6F709F6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cy-GB"/>
              <a:t>Cliciwch i olygu arddull teitl y Meistr</a:t>
            </a:r>
            <a:endParaRPr lang="en-GB"/>
          </a:p>
        </p:txBody>
      </p:sp>
      <p:sp>
        <p:nvSpPr>
          <p:cNvPr id="3" name="Dalfan Testun 2">
            <a:extLst>
              <a:ext uri="{FF2B5EF4-FFF2-40B4-BE49-F238E27FC236}">
                <a16:creationId xmlns:a16="http://schemas.microsoft.com/office/drawing/2014/main" id="{38B485FB-F6E2-8C9E-AF49-4EBAF2BE295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y-GB"/>
              <a:t>Cliciwch i olygu'r arddulliau testun Meistr</a:t>
            </a:r>
          </a:p>
        </p:txBody>
      </p:sp>
      <p:sp>
        <p:nvSpPr>
          <p:cNvPr id="4" name="Dalfan Dyddiad 3">
            <a:extLst>
              <a:ext uri="{FF2B5EF4-FFF2-40B4-BE49-F238E27FC236}">
                <a16:creationId xmlns:a16="http://schemas.microsoft.com/office/drawing/2014/main" id="{3E4D199A-61C4-6D9D-7738-ED4C1F9CAACF}"/>
              </a:ext>
            </a:extLst>
          </p:cNvPr>
          <p:cNvSpPr>
            <a:spLocks noGrp="1"/>
          </p:cNvSpPr>
          <p:nvPr>
            <p:ph type="dt" sz="half" idx="10"/>
          </p:nvPr>
        </p:nvSpPr>
        <p:spPr>
          <a:xfrm>
            <a:off x="838200" y="6356350"/>
            <a:ext cx="2743200" cy="365125"/>
          </a:xfrm>
          <a:prstGeom prst="rect">
            <a:avLst/>
          </a:prstGeom>
        </p:spPr>
        <p:txBody>
          <a:bodyPr/>
          <a:lstStyle/>
          <a:p>
            <a:fld id="{79DB7CDA-151F-4C45-B7F3-3CF8CD210D92}" type="datetimeFigureOut">
              <a:rPr lang="en-GB" smtClean="0"/>
              <a:t>13/06/2024</a:t>
            </a:fld>
            <a:endParaRPr lang="en-GB"/>
          </a:p>
        </p:txBody>
      </p:sp>
      <p:sp>
        <p:nvSpPr>
          <p:cNvPr id="5" name="Dalfan Troedyn 4">
            <a:extLst>
              <a:ext uri="{FF2B5EF4-FFF2-40B4-BE49-F238E27FC236}">
                <a16:creationId xmlns:a16="http://schemas.microsoft.com/office/drawing/2014/main" id="{A1D3C210-D232-9F20-48B4-A50A6FE9D1D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Dalfan Rhif y Sleid 5">
            <a:extLst>
              <a:ext uri="{FF2B5EF4-FFF2-40B4-BE49-F238E27FC236}">
                <a16:creationId xmlns:a16="http://schemas.microsoft.com/office/drawing/2014/main" id="{69E8000F-7BD9-8175-D6C1-A58CAC1A4542}"/>
              </a:ext>
            </a:extLst>
          </p:cNvPr>
          <p:cNvSpPr>
            <a:spLocks noGrp="1"/>
          </p:cNvSpPr>
          <p:nvPr>
            <p:ph type="sldNum" sz="quarter" idx="12"/>
          </p:nvPr>
        </p:nvSpPr>
        <p:spPr>
          <a:xfrm>
            <a:off x="8610600" y="6356350"/>
            <a:ext cx="2743200" cy="365125"/>
          </a:xfrm>
          <a:prstGeom prst="rect">
            <a:avLst/>
          </a:prstGeom>
        </p:spPr>
        <p:txBody>
          <a:bodyPr/>
          <a:lstStyle/>
          <a:p>
            <a:fld id="{C4E850FC-5071-4345-A2A2-B007BB652675}" type="slidenum">
              <a:rPr lang="en-GB" smtClean="0"/>
              <a:t>‹#›</a:t>
            </a:fld>
            <a:endParaRPr lang="en-GB"/>
          </a:p>
        </p:txBody>
      </p:sp>
    </p:spTree>
    <p:extLst>
      <p:ext uri="{BB962C8B-B14F-4D97-AF65-F5344CB8AC3E}">
        <p14:creationId xmlns:p14="http://schemas.microsoft.com/office/powerpoint/2010/main" val="1196283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ynnwys gyda Phennawd">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0B6B11E2-A161-759B-8162-81E121D295DE}"/>
              </a:ext>
            </a:extLst>
          </p:cNvPr>
          <p:cNvSpPr>
            <a:spLocks noGrp="1"/>
          </p:cNvSpPr>
          <p:nvPr>
            <p:ph type="title"/>
          </p:nvPr>
        </p:nvSpPr>
        <p:spPr>
          <a:xfrm>
            <a:off x="839788" y="457200"/>
            <a:ext cx="3932237" cy="1600200"/>
          </a:xfrm>
        </p:spPr>
        <p:txBody>
          <a:bodyPr anchor="b"/>
          <a:lstStyle>
            <a:lvl1pPr>
              <a:defRPr sz="3200"/>
            </a:lvl1pPr>
          </a:lstStyle>
          <a:p>
            <a:r>
              <a:rPr lang="cy-GB"/>
              <a:t>Cliciwch i olygu arddull teitl y Meistr</a:t>
            </a:r>
            <a:endParaRPr lang="en-GB"/>
          </a:p>
        </p:txBody>
      </p:sp>
      <p:sp>
        <p:nvSpPr>
          <p:cNvPr id="3" name="Dalfan Cynnwys 2">
            <a:extLst>
              <a:ext uri="{FF2B5EF4-FFF2-40B4-BE49-F238E27FC236}">
                <a16:creationId xmlns:a16="http://schemas.microsoft.com/office/drawing/2014/main" id="{8ADF8096-5603-7FCF-C4B9-3EF023C1D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4" name="Dalfan Testun 3">
            <a:extLst>
              <a:ext uri="{FF2B5EF4-FFF2-40B4-BE49-F238E27FC236}">
                <a16:creationId xmlns:a16="http://schemas.microsoft.com/office/drawing/2014/main" id="{6D016FC0-FB3E-58AF-3641-AF9CB66A0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y-GB"/>
              <a:t>Cliciwch i olygu'r arddulliau testun Meistr</a:t>
            </a:r>
          </a:p>
        </p:txBody>
      </p:sp>
      <p:sp>
        <p:nvSpPr>
          <p:cNvPr id="5" name="Dalfan Dyddiad 4">
            <a:extLst>
              <a:ext uri="{FF2B5EF4-FFF2-40B4-BE49-F238E27FC236}">
                <a16:creationId xmlns:a16="http://schemas.microsoft.com/office/drawing/2014/main" id="{1F9CD801-4949-BB60-6640-28A0EBD60170}"/>
              </a:ext>
            </a:extLst>
          </p:cNvPr>
          <p:cNvSpPr>
            <a:spLocks noGrp="1"/>
          </p:cNvSpPr>
          <p:nvPr>
            <p:ph type="dt" sz="half" idx="10"/>
          </p:nvPr>
        </p:nvSpPr>
        <p:spPr/>
        <p:txBody>
          <a:bodyPr/>
          <a:lstStyle/>
          <a:p>
            <a:fld id="{237B74E5-5E14-437E-995F-101B6751EB6E}" type="datetimeFigureOut">
              <a:rPr lang="en-GB" smtClean="0"/>
              <a:t>13/06/2024</a:t>
            </a:fld>
            <a:endParaRPr lang="en-GB"/>
          </a:p>
        </p:txBody>
      </p:sp>
      <p:sp>
        <p:nvSpPr>
          <p:cNvPr id="6" name="Dalfan Troedyn 5">
            <a:extLst>
              <a:ext uri="{FF2B5EF4-FFF2-40B4-BE49-F238E27FC236}">
                <a16:creationId xmlns:a16="http://schemas.microsoft.com/office/drawing/2014/main" id="{1541EA88-D9EB-94F3-CEB1-E915A8AF554D}"/>
              </a:ext>
            </a:extLst>
          </p:cNvPr>
          <p:cNvSpPr>
            <a:spLocks noGrp="1"/>
          </p:cNvSpPr>
          <p:nvPr>
            <p:ph type="ftr" sz="quarter" idx="11"/>
          </p:nvPr>
        </p:nvSpPr>
        <p:spPr/>
        <p:txBody>
          <a:bodyPr/>
          <a:lstStyle/>
          <a:p>
            <a:endParaRPr lang="en-GB"/>
          </a:p>
        </p:txBody>
      </p:sp>
      <p:sp>
        <p:nvSpPr>
          <p:cNvPr id="7" name="Dalfan Rhif y Sleid 6">
            <a:extLst>
              <a:ext uri="{FF2B5EF4-FFF2-40B4-BE49-F238E27FC236}">
                <a16:creationId xmlns:a16="http://schemas.microsoft.com/office/drawing/2014/main" id="{913F1269-15F8-3336-62E7-DCEEE9BD5A7D}"/>
              </a:ext>
            </a:extLst>
          </p:cNvPr>
          <p:cNvSpPr>
            <a:spLocks noGrp="1"/>
          </p:cNvSpPr>
          <p:nvPr>
            <p:ph type="sldNum" sz="quarter" idx="12"/>
          </p:nvPr>
        </p:nvSpPr>
        <p:spPr/>
        <p:txBody>
          <a:bodyPr/>
          <a:lstStyle/>
          <a:p>
            <a:fld id="{D3AE9822-6D41-4883-B1FE-09487D6949AF}" type="slidenum">
              <a:rPr lang="en-GB" smtClean="0"/>
              <a:t>‹#›</a:t>
            </a:fld>
            <a:endParaRPr lang="en-GB"/>
          </a:p>
        </p:txBody>
      </p:sp>
    </p:spTree>
    <p:extLst>
      <p:ext uri="{BB962C8B-B14F-4D97-AF65-F5344CB8AC3E}">
        <p14:creationId xmlns:p14="http://schemas.microsoft.com/office/powerpoint/2010/main" val="1874199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Llun gyda Phennawd">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B3A68C6D-D556-B96B-FF02-4152628AD5EA}"/>
              </a:ext>
            </a:extLst>
          </p:cNvPr>
          <p:cNvSpPr>
            <a:spLocks noGrp="1"/>
          </p:cNvSpPr>
          <p:nvPr>
            <p:ph type="title"/>
          </p:nvPr>
        </p:nvSpPr>
        <p:spPr>
          <a:xfrm>
            <a:off x="839788" y="457200"/>
            <a:ext cx="3932237" cy="1600200"/>
          </a:xfrm>
        </p:spPr>
        <p:txBody>
          <a:bodyPr anchor="b"/>
          <a:lstStyle>
            <a:lvl1pPr>
              <a:defRPr sz="3200"/>
            </a:lvl1pPr>
          </a:lstStyle>
          <a:p>
            <a:r>
              <a:rPr lang="cy-GB"/>
              <a:t>Cliciwch i olygu arddull teitl y Meistr</a:t>
            </a:r>
            <a:endParaRPr lang="en-GB"/>
          </a:p>
        </p:txBody>
      </p:sp>
      <p:sp>
        <p:nvSpPr>
          <p:cNvPr id="3" name="Dalfan Llun 2">
            <a:extLst>
              <a:ext uri="{FF2B5EF4-FFF2-40B4-BE49-F238E27FC236}">
                <a16:creationId xmlns:a16="http://schemas.microsoft.com/office/drawing/2014/main" id="{671C0CDE-15BD-244B-B73F-387A9EC20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Dalfan Testun 3">
            <a:extLst>
              <a:ext uri="{FF2B5EF4-FFF2-40B4-BE49-F238E27FC236}">
                <a16:creationId xmlns:a16="http://schemas.microsoft.com/office/drawing/2014/main" id="{35E3C844-4D61-3244-A3BB-EA9527584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y-GB"/>
              <a:t>Cliciwch i olygu'r arddulliau testun Meistr</a:t>
            </a:r>
          </a:p>
        </p:txBody>
      </p:sp>
      <p:sp>
        <p:nvSpPr>
          <p:cNvPr id="5" name="Dalfan Dyddiad 4">
            <a:extLst>
              <a:ext uri="{FF2B5EF4-FFF2-40B4-BE49-F238E27FC236}">
                <a16:creationId xmlns:a16="http://schemas.microsoft.com/office/drawing/2014/main" id="{6E69E673-1973-2E6E-C409-EC1AD6B098EA}"/>
              </a:ext>
            </a:extLst>
          </p:cNvPr>
          <p:cNvSpPr>
            <a:spLocks noGrp="1"/>
          </p:cNvSpPr>
          <p:nvPr>
            <p:ph type="dt" sz="half" idx="10"/>
          </p:nvPr>
        </p:nvSpPr>
        <p:spPr/>
        <p:txBody>
          <a:bodyPr/>
          <a:lstStyle/>
          <a:p>
            <a:fld id="{237B74E5-5E14-437E-995F-101B6751EB6E}" type="datetimeFigureOut">
              <a:rPr lang="en-GB" smtClean="0"/>
              <a:t>13/06/2024</a:t>
            </a:fld>
            <a:endParaRPr lang="en-GB"/>
          </a:p>
        </p:txBody>
      </p:sp>
      <p:sp>
        <p:nvSpPr>
          <p:cNvPr id="6" name="Dalfan Troedyn 5">
            <a:extLst>
              <a:ext uri="{FF2B5EF4-FFF2-40B4-BE49-F238E27FC236}">
                <a16:creationId xmlns:a16="http://schemas.microsoft.com/office/drawing/2014/main" id="{4C28757D-C406-9C15-54A2-9DA8937D1CC3}"/>
              </a:ext>
            </a:extLst>
          </p:cNvPr>
          <p:cNvSpPr>
            <a:spLocks noGrp="1"/>
          </p:cNvSpPr>
          <p:nvPr>
            <p:ph type="ftr" sz="quarter" idx="11"/>
          </p:nvPr>
        </p:nvSpPr>
        <p:spPr/>
        <p:txBody>
          <a:bodyPr/>
          <a:lstStyle/>
          <a:p>
            <a:endParaRPr lang="en-GB"/>
          </a:p>
        </p:txBody>
      </p:sp>
      <p:sp>
        <p:nvSpPr>
          <p:cNvPr id="7" name="Dalfan Rhif y Sleid 6">
            <a:extLst>
              <a:ext uri="{FF2B5EF4-FFF2-40B4-BE49-F238E27FC236}">
                <a16:creationId xmlns:a16="http://schemas.microsoft.com/office/drawing/2014/main" id="{1DF6255E-A248-5120-71AC-791323540E80}"/>
              </a:ext>
            </a:extLst>
          </p:cNvPr>
          <p:cNvSpPr>
            <a:spLocks noGrp="1"/>
          </p:cNvSpPr>
          <p:nvPr>
            <p:ph type="sldNum" sz="quarter" idx="12"/>
          </p:nvPr>
        </p:nvSpPr>
        <p:spPr/>
        <p:txBody>
          <a:bodyPr/>
          <a:lstStyle/>
          <a:p>
            <a:fld id="{D3AE9822-6D41-4883-B1FE-09487D6949AF}" type="slidenum">
              <a:rPr lang="en-GB" smtClean="0"/>
              <a:t>‹#›</a:t>
            </a:fld>
            <a:endParaRPr lang="en-GB"/>
          </a:p>
        </p:txBody>
      </p:sp>
    </p:spTree>
    <p:extLst>
      <p:ext uri="{BB962C8B-B14F-4D97-AF65-F5344CB8AC3E}">
        <p14:creationId xmlns:p14="http://schemas.microsoft.com/office/powerpoint/2010/main" val="2014985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eitl a Thestun Fertigol">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751B7EBE-A1DE-64D7-EAB6-3C01EACC642E}"/>
              </a:ext>
            </a:extLst>
          </p:cNvPr>
          <p:cNvSpPr>
            <a:spLocks noGrp="1"/>
          </p:cNvSpPr>
          <p:nvPr>
            <p:ph type="title"/>
          </p:nvPr>
        </p:nvSpPr>
        <p:spPr/>
        <p:txBody>
          <a:bodyPr/>
          <a:lstStyle/>
          <a:p>
            <a:r>
              <a:rPr lang="cy-GB"/>
              <a:t>Cliciwch i olygu arddull teitl y Meistr</a:t>
            </a:r>
            <a:endParaRPr lang="en-GB"/>
          </a:p>
        </p:txBody>
      </p:sp>
      <p:sp>
        <p:nvSpPr>
          <p:cNvPr id="3" name="Dalfan Testun ar i fyny 2">
            <a:extLst>
              <a:ext uri="{FF2B5EF4-FFF2-40B4-BE49-F238E27FC236}">
                <a16:creationId xmlns:a16="http://schemas.microsoft.com/office/drawing/2014/main" id="{81F1570C-E068-96C4-7388-9C9258C2E3DF}"/>
              </a:ext>
            </a:extLst>
          </p:cNvPr>
          <p:cNvSpPr>
            <a:spLocks noGrp="1"/>
          </p:cNvSpPr>
          <p:nvPr>
            <p:ph type="body" orient="vert" idx="1"/>
          </p:nvPr>
        </p:nvSpPr>
        <p:spPr/>
        <p:txBody>
          <a:bodyPr vert="eaVert"/>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4" name="Dalfan Dyddiad 3">
            <a:extLst>
              <a:ext uri="{FF2B5EF4-FFF2-40B4-BE49-F238E27FC236}">
                <a16:creationId xmlns:a16="http://schemas.microsoft.com/office/drawing/2014/main" id="{DF7DBE51-AEE1-6F9A-350B-CA3C9B075934}"/>
              </a:ext>
            </a:extLst>
          </p:cNvPr>
          <p:cNvSpPr>
            <a:spLocks noGrp="1"/>
          </p:cNvSpPr>
          <p:nvPr>
            <p:ph type="dt" sz="half" idx="10"/>
          </p:nvPr>
        </p:nvSpPr>
        <p:spPr/>
        <p:txBody>
          <a:bodyPr/>
          <a:lstStyle/>
          <a:p>
            <a:fld id="{237B74E5-5E14-437E-995F-101B6751EB6E}" type="datetimeFigureOut">
              <a:rPr lang="en-GB" smtClean="0"/>
              <a:t>13/06/2024</a:t>
            </a:fld>
            <a:endParaRPr lang="en-GB"/>
          </a:p>
        </p:txBody>
      </p:sp>
      <p:sp>
        <p:nvSpPr>
          <p:cNvPr id="5" name="Dalfan Troedyn 4">
            <a:extLst>
              <a:ext uri="{FF2B5EF4-FFF2-40B4-BE49-F238E27FC236}">
                <a16:creationId xmlns:a16="http://schemas.microsoft.com/office/drawing/2014/main" id="{163CCB5B-C78A-A4E6-D800-0E66066E4FDE}"/>
              </a:ext>
            </a:extLst>
          </p:cNvPr>
          <p:cNvSpPr>
            <a:spLocks noGrp="1"/>
          </p:cNvSpPr>
          <p:nvPr>
            <p:ph type="ftr" sz="quarter" idx="11"/>
          </p:nvPr>
        </p:nvSpPr>
        <p:spPr/>
        <p:txBody>
          <a:bodyPr/>
          <a:lstStyle/>
          <a:p>
            <a:endParaRPr lang="en-GB"/>
          </a:p>
        </p:txBody>
      </p:sp>
      <p:sp>
        <p:nvSpPr>
          <p:cNvPr id="6" name="Dalfan Rhif y Sleid 5">
            <a:extLst>
              <a:ext uri="{FF2B5EF4-FFF2-40B4-BE49-F238E27FC236}">
                <a16:creationId xmlns:a16="http://schemas.microsoft.com/office/drawing/2014/main" id="{A0EDED64-47B3-F15D-1A01-895B601F2FD8}"/>
              </a:ext>
            </a:extLst>
          </p:cNvPr>
          <p:cNvSpPr>
            <a:spLocks noGrp="1"/>
          </p:cNvSpPr>
          <p:nvPr>
            <p:ph type="sldNum" sz="quarter" idx="12"/>
          </p:nvPr>
        </p:nvSpPr>
        <p:spPr/>
        <p:txBody>
          <a:bodyPr/>
          <a:lstStyle/>
          <a:p>
            <a:fld id="{D3AE9822-6D41-4883-B1FE-09487D6949AF}" type="slidenum">
              <a:rPr lang="en-GB" smtClean="0"/>
              <a:t>‹#›</a:t>
            </a:fld>
            <a:endParaRPr lang="en-GB"/>
          </a:p>
        </p:txBody>
      </p:sp>
    </p:spTree>
    <p:extLst>
      <p:ext uri="{BB962C8B-B14F-4D97-AF65-F5344CB8AC3E}">
        <p14:creationId xmlns:p14="http://schemas.microsoft.com/office/powerpoint/2010/main" val="4061509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eitl Fertigol a Thestun">
    <p:spTree>
      <p:nvGrpSpPr>
        <p:cNvPr id="1" name=""/>
        <p:cNvGrpSpPr/>
        <p:nvPr/>
      </p:nvGrpSpPr>
      <p:grpSpPr>
        <a:xfrm>
          <a:off x="0" y="0"/>
          <a:ext cx="0" cy="0"/>
          <a:chOff x="0" y="0"/>
          <a:chExt cx="0" cy="0"/>
        </a:xfrm>
      </p:grpSpPr>
      <p:sp>
        <p:nvSpPr>
          <p:cNvPr id="2" name="Teitl Fertigol 1">
            <a:extLst>
              <a:ext uri="{FF2B5EF4-FFF2-40B4-BE49-F238E27FC236}">
                <a16:creationId xmlns:a16="http://schemas.microsoft.com/office/drawing/2014/main" id="{72AD5B67-B2F3-B4AD-8F60-296D5C83E550}"/>
              </a:ext>
            </a:extLst>
          </p:cNvPr>
          <p:cNvSpPr>
            <a:spLocks noGrp="1"/>
          </p:cNvSpPr>
          <p:nvPr>
            <p:ph type="title" orient="vert"/>
          </p:nvPr>
        </p:nvSpPr>
        <p:spPr>
          <a:xfrm>
            <a:off x="8724900" y="365125"/>
            <a:ext cx="2628900" cy="5811838"/>
          </a:xfrm>
        </p:spPr>
        <p:txBody>
          <a:bodyPr vert="eaVert"/>
          <a:lstStyle/>
          <a:p>
            <a:r>
              <a:rPr lang="cy-GB"/>
              <a:t>Cliciwch i olygu arddull teitl y Meistr</a:t>
            </a:r>
            <a:endParaRPr lang="en-GB"/>
          </a:p>
        </p:txBody>
      </p:sp>
      <p:sp>
        <p:nvSpPr>
          <p:cNvPr id="3" name="Dalfan Testun ar i fyny 2">
            <a:extLst>
              <a:ext uri="{FF2B5EF4-FFF2-40B4-BE49-F238E27FC236}">
                <a16:creationId xmlns:a16="http://schemas.microsoft.com/office/drawing/2014/main" id="{46ADD36D-B166-B40B-A166-34922DCB717D}"/>
              </a:ext>
            </a:extLst>
          </p:cNvPr>
          <p:cNvSpPr>
            <a:spLocks noGrp="1"/>
          </p:cNvSpPr>
          <p:nvPr>
            <p:ph type="body" orient="vert" idx="1"/>
          </p:nvPr>
        </p:nvSpPr>
        <p:spPr>
          <a:xfrm>
            <a:off x="838200" y="365125"/>
            <a:ext cx="7734300" cy="5811838"/>
          </a:xfrm>
        </p:spPr>
        <p:txBody>
          <a:bodyPr vert="eaVert"/>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4" name="Dalfan Dyddiad 3">
            <a:extLst>
              <a:ext uri="{FF2B5EF4-FFF2-40B4-BE49-F238E27FC236}">
                <a16:creationId xmlns:a16="http://schemas.microsoft.com/office/drawing/2014/main" id="{005ECB01-7423-1168-B3CA-136B0EE5AE38}"/>
              </a:ext>
            </a:extLst>
          </p:cNvPr>
          <p:cNvSpPr>
            <a:spLocks noGrp="1"/>
          </p:cNvSpPr>
          <p:nvPr>
            <p:ph type="dt" sz="half" idx="10"/>
          </p:nvPr>
        </p:nvSpPr>
        <p:spPr/>
        <p:txBody>
          <a:bodyPr/>
          <a:lstStyle/>
          <a:p>
            <a:fld id="{237B74E5-5E14-437E-995F-101B6751EB6E}" type="datetimeFigureOut">
              <a:rPr lang="en-GB" smtClean="0"/>
              <a:t>13/06/2024</a:t>
            </a:fld>
            <a:endParaRPr lang="en-GB"/>
          </a:p>
        </p:txBody>
      </p:sp>
      <p:sp>
        <p:nvSpPr>
          <p:cNvPr id="5" name="Dalfan Troedyn 4">
            <a:extLst>
              <a:ext uri="{FF2B5EF4-FFF2-40B4-BE49-F238E27FC236}">
                <a16:creationId xmlns:a16="http://schemas.microsoft.com/office/drawing/2014/main" id="{6811CFD1-E501-7620-7B79-6732C4DEC01C}"/>
              </a:ext>
            </a:extLst>
          </p:cNvPr>
          <p:cNvSpPr>
            <a:spLocks noGrp="1"/>
          </p:cNvSpPr>
          <p:nvPr>
            <p:ph type="ftr" sz="quarter" idx="11"/>
          </p:nvPr>
        </p:nvSpPr>
        <p:spPr/>
        <p:txBody>
          <a:bodyPr/>
          <a:lstStyle/>
          <a:p>
            <a:endParaRPr lang="en-GB"/>
          </a:p>
        </p:txBody>
      </p:sp>
      <p:sp>
        <p:nvSpPr>
          <p:cNvPr id="6" name="Dalfan Rhif y Sleid 5">
            <a:extLst>
              <a:ext uri="{FF2B5EF4-FFF2-40B4-BE49-F238E27FC236}">
                <a16:creationId xmlns:a16="http://schemas.microsoft.com/office/drawing/2014/main" id="{101354AA-DF21-29F7-9F35-2E4C3B0BA7CB}"/>
              </a:ext>
            </a:extLst>
          </p:cNvPr>
          <p:cNvSpPr>
            <a:spLocks noGrp="1"/>
          </p:cNvSpPr>
          <p:nvPr>
            <p:ph type="sldNum" sz="quarter" idx="12"/>
          </p:nvPr>
        </p:nvSpPr>
        <p:spPr/>
        <p:txBody>
          <a:bodyPr/>
          <a:lstStyle/>
          <a:p>
            <a:fld id="{D3AE9822-6D41-4883-B1FE-09487D6949AF}" type="slidenum">
              <a:rPr lang="en-GB" smtClean="0"/>
              <a:t>‹#›</a:t>
            </a:fld>
            <a:endParaRPr lang="en-GB"/>
          </a:p>
        </p:txBody>
      </p:sp>
    </p:spTree>
    <p:extLst>
      <p:ext uri="{BB962C8B-B14F-4D97-AF65-F5344CB8AC3E}">
        <p14:creationId xmlns:p14="http://schemas.microsoft.com/office/powerpoint/2010/main" val="1550210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au Gynnwys">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F4BB0D86-7128-BA79-96FA-5FB585E68B7E}"/>
              </a:ext>
            </a:extLst>
          </p:cNvPr>
          <p:cNvSpPr>
            <a:spLocks noGrp="1"/>
          </p:cNvSpPr>
          <p:nvPr>
            <p:ph type="title"/>
          </p:nvPr>
        </p:nvSpPr>
        <p:spPr>
          <a:xfrm>
            <a:off x="838200" y="365125"/>
            <a:ext cx="10515600" cy="1325563"/>
          </a:xfrm>
          <a:prstGeom prst="rect">
            <a:avLst/>
          </a:prstGeom>
        </p:spPr>
        <p:txBody>
          <a:bodyPr/>
          <a:lstStyle/>
          <a:p>
            <a:r>
              <a:rPr lang="cy-GB"/>
              <a:t>Cliciwch i olygu arddull teitl y Meistr</a:t>
            </a:r>
            <a:endParaRPr lang="en-GB"/>
          </a:p>
        </p:txBody>
      </p:sp>
      <p:sp>
        <p:nvSpPr>
          <p:cNvPr id="3" name="Dalfan Cynnwys 2">
            <a:extLst>
              <a:ext uri="{FF2B5EF4-FFF2-40B4-BE49-F238E27FC236}">
                <a16:creationId xmlns:a16="http://schemas.microsoft.com/office/drawing/2014/main" id="{3E092233-71F2-D967-4EED-D5FDAE389F43}"/>
              </a:ext>
            </a:extLst>
          </p:cNvPr>
          <p:cNvSpPr>
            <a:spLocks noGrp="1"/>
          </p:cNvSpPr>
          <p:nvPr>
            <p:ph sz="half" idx="1"/>
          </p:nvPr>
        </p:nvSpPr>
        <p:spPr>
          <a:xfrm>
            <a:off x="838200" y="1825625"/>
            <a:ext cx="5181600" cy="4351338"/>
          </a:xfrm>
          <a:prstGeom prst="rect">
            <a:avLst/>
          </a:prstGeom>
        </p:spPr>
        <p:txBody>
          <a:bodyPr/>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4" name="Dalfan Cynnwys 3">
            <a:extLst>
              <a:ext uri="{FF2B5EF4-FFF2-40B4-BE49-F238E27FC236}">
                <a16:creationId xmlns:a16="http://schemas.microsoft.com/office/drawing/2014/main" id="{3D048881-BA27-D13C-8036-CE2AACE63C85}"/>
              </a:ext>
            </a:extLst>
          </p:cNvPr>
          <p:cNvSpPr>
            <a:spLocks noGrp="1"/>
          </p:cNvSpPr>
          <p:nvPr>
            <p:ph sz="half" idx="2"/>
          </p:nvPr>
        </p:nvSpPr>
        <p:spPr>
          <a:xfrm>
            <a:off x="6172200" y="1825625"/>
            <a:ext cx="5181600" cy="4351338"/>
          </a:xfrm>
          <a:prstGeom prst="rect">
            <a:avLst/>
          </a:prstGeom>
        </p:spPr>
        <p:txBody>
          <a:bodyPr/>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5" name="Dalfan Dyddiad 4">
            <a:extLst>
              <a:ext uri="{FF2B5EF4-FFF2-40B4-BE49-F238E27FC236}">
                <a16:creationId xmlns:a16="http://schemas.microsoft.com/office/drawing/2014/main" id="{98AE4E40-A9DB-8B70-9D0C-907AE16F158D}"/>
              </a:ext>
            </a:extLst>
          </p:cNvPr>
          <p:cNvSpPr>
            <a:spLocks noGrp="1"/>
          </p:cNvSpPr>
          <p:nvPr>
            <p:ph type="dt" sz="half" idx="10"/>
          </p:nvPr>
        </p:nvSpPr>
        <p:spPr>
          <a:xfrm>
            <a:off x="838200" y="6356350"/>
            <a:ext cx="2743200" cy="365125"/>
          </a:xfrm>
          <a:prstGeom prst="rect">
            <a:avLst/>
          </a:prstGeom>
        </p:spPr>
        <p:txBody>
          <a:bodyPr/>
          <a:lstStyle/>
          <a:p>
            <a:fld id="{79DB7CDA-151F-4C45-B7F3-3CF8CD210D92}" type="datetimeFigureOut">
              <a:rPr lang="en-GB" smtClean="0"/>
              <a:t>13/06/2024</a:t>
            </a:fld>
            <a:endParaRPr lang="en-GB"/>
          </a:p>
        </p:txBody>
      </p:sp>
      <p:sp>
        <p:nvSpPr>
          <p:cNvPr id="6" name="Dalfan Troedyn 5">
            <a:extLst>
              <a:ext uri="{FF2B5EF4-FFF2-40B4-BE49-F238E27FC236}">
                <a16:creationId xmlns:a16="http://schemas.microsoft.com/office/drawing/2014/main" id="{5531CB42-FDAC-FFD2-E68F-CFD4A81D611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Dalfan Rhif y Sleid 6">
            <a:extLst>
              <a:ext uri="{FF2B5EF4-FFF2-40B4-BE49-F238E27FC236}">
                <a16:creationId xmlns:a16="http://schemas.microsoft.com/office/drawing/2014/main" id="{E9CA1BB1-C58F-21D5-86F9-5AB8E8F88B25}"/>
              </a:ext>
            </a:extLst>
          </p:cNvPr>
          <p:cNvSpPr>
            <a:spLocks noGrp="1"/>
          </p:cNvSpPr>
          <p:nvPr>
            <p:ph type="sldNum" sz="quarter" idx="12"/>
          </p:nvPr>
        </p:nvSpPr>
        <p:spPr>
          <a:xfrm>
            <a:off x="8610600" y="6356350"/>
            <a:ext cx="2743200" cy="365125"/>
          </a:xfrm>
          <a:prstGeom prst="rect">
            <a:avLst/>
          </a:prstGeom>
        </p:spPr>
        <p:txBody>
          <a:bodyPr/>
          <a:lstStyle/>
          <a:p>
            <a:fld id="{C4E850FC-5071-4345-A2A2-B007BB652675}" type="slidenum">
              <a:rPr lang="en-GB" smtClean="0"/>
              <a:t>‹#›</a:t>
            </a:fld>
            <a:endParaRPr lang="en-GB"/>
          </a:p>
        </p:txBody>
      </p:sp>
    </p:spTree>
    <p:extLst>
      <p:ext uri="{BB962C8B-B14F-4D97-AF65-F5344CB8AC3E}">
        <p14:creationId xmlns:p14="http://schemas.microsoft.com/office/powerpoint/2010/main" val="417524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ymhariaeth">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99FB0252-DFDC-A22C-FFFD-885D0D928287}"/>
              </a:ext>
            </a:extLst>
          </p:cNvPr>
          <p:cNvSpPr>
            <a:spLocks noGrp="1"/>
          </p:cNvSpPr>
          <p:nvPr>
            <p:ph type="title"/>
          </p:nvPr>
        </p:nvSpPr>
        <p:spPr>
          <a:xfrm>
            <a:off x="839788" y="365125"/>
            <a:ext cx="10515600" cy="1325563"/>
          </a:xfrm>
          <a:prstGeom prst="rect">
            <a:avLst/>
          </a:prstGeom>
        </p:spPr>
        <p:txBody>
          <a:bodyPr/>
          <a:lstStyle/>
          <a:p>
            <a:r>
              <a:rPr lang="cy-GB"/>
              <a:t>Cliciwch i olygu arddull teitl y Meistr</a:t>
            </a:r>
            <a:endParaRPr lang="en-GB"/>
          </a:p>
        </p:txBody>
      </p:sp>
      <p:sp>
        <p:nvSpPr>
          <p:cNvPr id="3" name="Dalfan Testun 2">
            <a:extLst>
              <a:ext uri="{FF2B5EF4-FFF2-40B4-BE49-F238E27FC236}">
                <a16:creationId xmlns:a16="http://schemas.microsoft.com/office/drawing/2014/main" id="{863D2CCB-5CF1-AF57-274E-03E53C409F8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a:t>Cliciwch i olygu'r arddulliau testun Meistr</a:t>
            </a:r>
          </a:p>
        </p:txBody>
      </p:sp>
      <p:sp>
        <p:nvSpPr>
          <p:cNvPr id="4" name="Dalfan Cynnwys 3">
            <a:extLst>
              <a:ext uri="{FF2B5EF4-FFF2-40B4-BE49-F238E27FC236}">
                <a16:creationId xmlns:a16="http://schemas.microsoft.com/office/drawing/2014/main" id="{B9D449BB-B89B-FBCF-0D7E-BC18B84A7392}"/>
              </a:ext>
            </a:extLst>
          </p:cNvPr>
          <p:cNvSpPr>
            <a:spLocks noGrp="1"/>
          </p:cNvSpPr>
          <p:nvPr>
            <p:ph sz="half" idx="2"/>
          </p:nvPr>
        </p:nvSpPr>
        <p:spPr>
          <a:xfrm>
            <a:off x="839788" y="2505075"/>
            <a:ext cx="5157787" cy="3684588"/>
          </a:xfrm>
          <a:prstGeom prst="rect">
            <a:avLst/>
          </a:prstGeom>
        </p:spPr>
        <p:txBody>
          <a:bodyPr/>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5" name="Dalfan Testun 4">
            <a:extLst>
              <a:ext uri="{FF2B5EF4-FFF2-40B4-BE49-F238E27FC236}">
                <a16:creationId xmlns:a16="http://schemas.microsoft.com/office/drawing/2014/main" id="{5BCC2D16-EFBF-8E48-6A26-339D0F939CD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a:t>Cliciwch i olygu'r arddulliau testun Meistr</a:t>
            </a:r>
          </a:p>
        </p:txBody>
      </p:sp>
      <p:sp>
        <p:nvSpPr>
          <p:cNvPr id="6" name="Dalfan Cynnwys 5">
            <a:extLst>
              <a:ext uri="{FF2B5EF4-FFF2-40B4-BE49-F238E27FC236}">
                <a16:creationId xmlns:a16="http://schemas.microsoft.com/office/drawing/2014/main" id="{6FA4D9C3-C04D-AB8F-F0AE-BB448797C0A3}"/>
              </a:ext>
            </a:extLst>
          </p:cNvPr>
          <p:cNvSpPr>
            <a:spLocks noGrp="1"/>
          </p:cNvSpPr>
          <p:nvPr>
            <p:ph sz="quarter" idx="4"/>
          </p:nvPr>
        </p:nvSpPr>
        <p:spPr>
          <a:xfrm>
            <a:off x="6172200" y="2505075"/>
            <a:ext cx="5183188" cy="3684588"/>
          </a:xfrm>
          <a:prstGeom prst="rect">
            <a:avLst/>
          </a:prstGeom>
        </p:spPr>
        <p:txBody>
          <a:bodyPr/>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7" name="Dalfan Dyddiad 6">
            <a:extLst>
              <a:ext uri="{FF2B5EF4-FFF2-40B4-BE49-F238E27FC236}">
                <a16:creationId xmlns:a16="http://schemas.microsoft.com/office/drawing/2014/main" id="{5F98AB0D-269F-A688-F76A-8401602743B2}"/>
              </a:ext>
            </a:extLst>
          </p:cNvPr>
          <p:cNvSpPr>
            <a:spLocks noGrp="1"/>
          </p:cNvSpPr>
          <p:nvPr>
            <p:ph type="dt" sz="half" idx="10"/>
          </p:nvPr>
        </p:nvSpPr>
        <p:spPr>
          <a:xfrm>
            <a:off x="838200" y="6356350"/>
            <a:ext cx="2743200" cy="365125"/>
          </a:xfrm>
          <a:prstGeom prst="rect">
            <a:avLst/>
          </a:prstGeom>
        </p:spPr>
        <p:txBody>
          <a:bodyPr/>
          <a:lstStyle/>
          <a:p>
            <a:fld id="{79DB7CDA-151F-4C45-B7F3-3CF8CD210D92}" type="datetimeFigureOut">
              <a:rPr lang="en-GB" smtClean="0"/>
              <a:t>13/06/2024</a:t>
            </a:fld>
            <a:endParaRPr lang="en-GB"/>
          </a:p>
        </p:txBody>
      </p:sp>
      <p:sp>
        <p:nvSpPr>
          <p:cNvPr id="8" name="Dalfan Troedyn 7">
            <a:extLst>
              <a:ext uri="{FF2B5EF4-FFF2-40B4-BE49-F238E27FC236}">
                <a16:creationId xmlns:a16="http://schemas.microsoft.com/office/drawing/2014/main" id="{1FC11D8E-7C85-AFBB-D822-8C4AAC63E38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Dalfan Rhif y Sleid 8">
            <a:extLst>
              <a:ext uri="{FF2B5EF4-FFF2-40B4-BE49-F238E27FC236}">
                <a16:creationId xmlns:a16="http://schemas.microsoft.com/office/drawing/2014/main" id="{A745D284-B316-BEA5-7827-41899027DE51}"/>
              </a:ext>
            </a:extLst>
          </p:cNvPr>
          <p:cNvSpPr>
            <a:spLocks noGrp="1"/>
          </p:cNvSpPr>
          <p:nvPr>
            <p:ph type="sldNum" sz="quarter" idx="12"/>
          </p:nvPr>
        </p:nvSpPr>
        <p:spPr>
          <a:xfrm>
            <a:off x="8610600" y="6356350"/>
            <a:ext cx="2743200" cy="365125"/>
          </a:xfrm>
          <a:prstGeom prst="rect">
            <a:avLst/>
          </a:prstGeom>
        </p:spPr>
        <p:txBody>
          <a:bodyPr/>
          <a:lstStyle/>
          <a:p>
            <a:fld id="{C4E850FC-5071-4345-A2A2-B007BB652675}" type="slidenum">
              <a:rPr lang="en-GB" smtClean="0"/>
              <a:t>‹#›</a:t>
            </a:fld>
            <a:endParaRPr lang="en-GB"/>
          </a:p>
        </p:txBody>
      </p:sp>
    </p:spTree>
    <p:extLst>
      <p:ext uri="{BB962C8B-B14F-4D97-AF65-F5344CB8AC3E}">
        <p14:creationId xmlns:p14="http://schemas.microsoft.com/office/powerpoint/2010/main" val="142558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eitl yn Unig">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3675707F-F1AA-79F1-14D0-06FB9E73EF4C}"/>
              </a:ext>
            </a:extLst>
          </p:cNvPr>
          <p:cNvSpPr>
            <a:spLocks noGrp="1"/>
          </p:cNvSpPr>
          <p:nvPr>
            <p:ph type="title"/>
          </p:nvPr>
        </p:nvSpPr>
        <p:spPr>
          <a:xfrm>
            <a:off x="838200" y="365125"/>
            <a:ext cx="10515600" cy="1325563"/>
          </a:xfrm>
          <a:prstGeom prst="rect">
            <a:avLst/>
          </a:prstGeom>
        </p:spPr>
        <p:txBody>
          <a:bodyPr/>
          <a:lstStyle/>
          <a:p>
            <a:r>
              <a:rPr lang="cy-GB"/>
              <a:t>Cliciwch i olygu arddull teitl y Meistr</a:t>
            </a:r>
            <a:endParaRPr lang="en-GB"/>
          </a:p>
        </p:txBody>
      </p:sp>
      <p:sp>
        <p:nvSpPr>
          <p:cNvPr id="3" name="Dalfan Dyddiad 2">
            <a:extLst>
              <a:ext uri="{FF2B5EF4-FFF2-40B4-BE49-F238E27FC236}">
                <a16:creationId xmlns:a16="http://schemas.microsoft.com/office/drawing/2014/main" id="{239D25B7-49C4-A49C-0DAB-FCA6169B26DA}"/>
              </a:ext>
            </a:extLst>
          </p:cNvPr>
          <p:cNvSpPr>
            <a:spLocks noGrp="1"/>
          </p:cNvSpPr>
          <p:nvPr>
            <p:ph type="dt" sz="half" idx="10"/>
          </p:nvPr>
        </p:nvSpPr>
        <p:spPr>
          <a:xfrm>
            <a:off x="838200" y="6356350"/>
            <a:ext cx="2743200" cy="365125"/>
          </a:xfrm>
          <a:prstGeom prst="rect">
            <a:avLst/>
          </a:prstGeom>
        </p:spPr>
        <p:txBody>
          <a:bodyPr/>
          <a:lstStyle/>
          <a:p>
            <a:fld id="{79DB7CDA-151F-4C45-B7F3-3CF8CD210D92}" type="datetimeFigureOut">
              <a:rPr lang="en-GB" smtClean="0"/>
              <a:t>13/06/2024</a:t>
            </a:fld>
            <a:endParaRPr lang="en-GB"/>
          </a:p>
        </p:txBody>
      </p:sp>
      <p:sp>
        <p:nvSpPr>
          <p:cNvPr id="4" name="Dalfan Troedyn 3">
            <a:extLst>
              <a:ext uri="{FF2B5EF4-FFF2-40B4-BE49-F238E27FC236}">
                <a16:creationId xmlns:a16="http://schemas.microsoft.com/office/drawing/2014/main" id="{4FC704F0-0436-B985-3F4F-316F1F6378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Dalfan Rhif y Sleid 4">
            <a:extLst>
              <a:ext uri="{FF2B5EF4-FFF2-40B4-BE49-F238E27FC236}">
                <a16:creationId xmlns:a16="http://schemas.microsoft.com/office/drawing/2014/main" id="{86C5516A-B014-CBDD-213E-C693993D14B2}"/>
              </a:ext>
            </a:extLst>
          </p:cNvPr>
          <p:cNvSpPr>
            <a:spLocks noGrp="1"/>
          </p:cNvSpPr>
          <p:nvPr>
            <p:ph type="sldNum" sz="quarter" idx="12"/>
          </p:nvPr>
        </p:nvSpPr>
        <p:spPr>
          <a:xfrm>
            <a:off x="8610600" y="6356350"/>
            <a:ext cx="2743200" cy="365125"/>
          </a:xfrm>
          <a:prstGeom prst="rect">
            <a:avLst/>
          </a:prstGeom>
        </p:spPr>
        <p:txBody>
          <a:bodyPr/>
          <a:lstStyle/>
          <a:p>
            <a:fld id="{C4E850FC-5071-4345-A2A2-B007BB652675}" type="slidenum">
              <a:rPr lang="en-GB" smtClean="0"/>
              <a:t>‹#›</a:t>
            </a:fld>
            <a:endParaRPr lang="en-GB"/>
          </a:p>
        </p:txBody>
      </p:sp>
    </p:spTree>
    <p:extLst>
      <p:ext uri="{BB962C8B-B14F-4D97-AF65-F5344CB8AC3E}">
        <p14:creationId xmlns:p14="http://schemas.microsoft.com/office/powerpoint/2010/main" val="428542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Gwag">
    <p:spTree>
      <p:nvGrpSpPr>
        <p:cNvPr id="1" name=""/>
        <p:cNvGrpSpPr/>
        <p:nvPr/>
      </p:nvGrpSpPr>
      <p:grpSpPr>
        <a:xfrm>
          <a:off x="0" y="0"/>
          <a:ext cx="0" cy="0"/>
          <a:chOff x="0" y="0"/>
          <a:chExt cx="0" cy="0"/>
        </a:xfrm>
      </p:grpSpPr>
      <p:sp>
        <p:nvSpPr>
          <p:cNvPr id="2" name="Dalfan Dyddiad 1">
            <a:extLst>
              <a:ext uri="{FF2B5EF4-FFF2-40B4-BE49-F238E27FC236}">
                <a16:creationId xmlns:a16="http://schemas.microsoft.com/office/drawing/2014/main" id="{0AB84168-26E4-411A-AF76-481FAA3A606E}"/>
              </a:ext>
            </a:extLst>
          </p:cNvPr>
          <p:cNvSpPr>
            <a:spLocks noGrp="1"/>
          </p:cNvSpPr>
          <p:nvPr>
            <p:ph type="dt" sz="half" idx="10"/>
          </p:nvPr>
        </p:nvSpPr>
        <p:spPr>
          <a:xfrm>
            <a:off x="838200" y="6356350"/>
            <a:ext cx="2743200" cy="365125"/>
          </a:xfrm>
          <a:prstGeom prst="rect">
            <a:avLst/>
          </a:prstGeom>
        </p:spPr>
        <p:txBody>
          <a:bodyPr/>
          <a:lstStyle/>
          <a:p>
            <a:fld id="{79DB7CDA-151F-4C45-B7F3-3CF8CD210D92}" type="datetimeFigureOut">
              <a:rPr lang="en-GB" smtClean="0"/>
              <a:t>13/06/2024</a:t>
            </a:fld>
            <a:endParaRPr lang="en-GB"/>
          </a:p>
        </p:txBody>
      </p:sp>
      <p:sp>
        <p:nvSpPr>
          <p:cNvPr id="3" name="Dalfan Troedyn 2">
            <a:extLst>
              <a:ext uri="{FF2B5EF4-FFF2-40B4-BE49-F238E27FC236}">
                <a16:creationId xmlns:a16="http://schemas.microsoft.com/office/drawing/2014/main" id="{87A53A3A-E8F9-B11C-9184-E1EA3047BD4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Dalfan Rhif y Sleid 3">
            <a:extLst>
              <a:ext uri="{FF2B5EF4-FFF2-40B4-BE49-F238E27FC236}">
                <a16:creationId xmlns:a16="http://schemas.microsoft.com/office/drawing/2014/main" id="{A8D71031-BCE2-F499-E84D-D4ADA4BCA19E}"/>
              </a:ext>
            </a:extLst>
          </p:cNvPr>
          <p:cNvSpPr>
            <a:spLocks noGrp="1"/>
          </p:cNvSpPr>
          <p:nvPr>
            <p:ph type="sldNum" sz="quarter" idx="12"/>
          </p:nvPr>
        </p:nvSpPr>
        <p:spPr>
          <a:xfrm>
            <a:off x="8610600" y="6356350"/>
            <a:ext cx="2743200" cy="365125"/>
          </a:xfrm>
          <a:prstGeom prst="rect">
            <a:avLst/>
          </a:prstGeom>
        </p:spPr>
        <p:txBody>
          <a:bodyPr/>
          <a:lstStyle/>
          <a:p>
            <a:fld id="{C4E850FC-5071-4345-A2A2-B007BB652675}" type="slidenum">
              <a:rPr lang="en-GB" smtClean="0"/>
              <a:t>‹#›</a:t>
            </a:fld>
            <a:endParaRPr lang="en-GB"/>
          </a:p>
        </p:txBody>
      </p:sp>
    </p:spTree>
    <p:extLst>
      <p:ext uri="{BB962C8B-B14F-4D97-AF65-F5344CB8AC3E}">
        <p14:creationId xmlns:p14="http://schemas.microsoft.com/office/powerpoint/2010/main" val="30091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ynnwys gyda Phennawd">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540552D6-DD36-E461-1765-86661F1210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cy-GB"/>
              <a:t>Cliciwch i olygu arddull teitl y Meistr</a:t>
            </a:r>
            <a:endParaRPr lang="en-GB"/>
          </a:p>
        </p:txBody>
      </p:sp>
      <p:sp>
        <p:nvSpPr>
          <p:cNvPr id="3" name="Dalfan Cynnwys 2">
            <a:extLst>
              <a:ext uri="{FF2B5EF4-FFF2-40B4-BE49-F238E27FC236}">
                <a16:creationId xmlns:a16="http://schemas.microsoft.com/office/drawing/2014/main" id="{23B5527F-0A75-25AA-056E-E851473545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4" name="Dalfan Testun 3">
            <a:extLst>
              <a:ext uri="{FF2B5EF4-FFF2-40B4-BE49-F238E27FC236}">
                <a16:creationId xmlns:a16="http://schemas.microsoft.com/office/drawing/2014/main" id="{25E0ED28-FC9B-5BF0-FE79-59B397E6DB7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y-GB"/>
              <a:t>Cliciwch i olygu'r arddulliau testun Meistr</a:t>
            </a:r>
          </a:p>
        </p:txBody>
      </p:sp>
      <p:sp>
        <p:nvSpPr>
          <p:cNvPr id="5" name="Dalfan Dyddiad 4">
            <a:extLst>
              <a:ext uri="{FF2B5EF4-FFF2-40B4-BE49-F238E27FC236}">
                <a16:creationId xmlns:a16="http://schemas.microsoft.com/office/drawing/2014/main" id="{E7532A8E-F698-C691-92DE-414CD20F83A4}"/>
              </a:ext>
            </a:extLst>
          </p:cNvPr>
          <p:cNvSpPr>
            <a:spLocks noGrp="1"/>
          </p:cNvSpPr>
          <p:nvPr>
            <p:ph type="dt" sz="half" idx="10"/>
          </p:nvPr>
        </p:nvSpPr>
        <p:spPr>
          <a:xfrm>
            <a:off x="838200" y="6356350"/>
            <a:ext cx="2743200" cy="365125"/>
          </a:xfrm>
          <a:prstGeom prst="rect">
            <a:avLst/>
          </a:prstGeom>
        </p:spPr>
        <p:txBody>
          <a:bodyPr/>
          <a:lstStyle/>
          <a:p>
            <a:fld id="{79DB7CDA-151F-4C45-B7F3-3CF8CD210D92}" type="datetimeFigureOut">
              <a:rPr lang="en-GB" smtClean="0"/>
              <a:t>13/06/2024</a:t>
            </a:fld>
            <a:endParaRPr lang="en-GB"/>
          </a:p>
        </p:txBody>
      </p:sp>
      <p:sp>
        <p:nvSpPr>
          <p:cNvPr id="6" name="Dalfan Troedyn 5">
            <a:extLst>
              <a:ext uri="{FF2B5EF4-FFF2-40B4-BE49-F238E27FC236}">
                <a16:creationId xmlns:a16="http://schemas.microsoft.com/office/drawing/2014/main" id="{4E89F13F-E1BE-7B72-5D9D-050FC2CC4DE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Dalfan Rhif y Sleid 6">
            <a:extLst>
              <a:ext uri="{FF2B5EF4-FFF2-40B4-BE49-F238E27FC236}">
                <a16:creationId xmlns:a16="http://schemas.microsoft.com/office/drawing/2014/main" id="{76DF958D-7742-E38F-D1C4-55B7DD9CC759}"/>
              </a:ext>
            </a:extLst>
          </p:cNvPr>
          <p:cNvSpPr>
            <a:spLocks noGrp="1"/>
          </p:cNvSpPr>
          <p:nvPr>
            <p:ph type="sldNum" sz="quarter" idx="12"/>
          </p:nvPr>
        </p:nvSpPr>
        <p:spPr>
          <a:xfrm>
            <a:off x="8610600" y="6356350"/>
            <a:ext cx="2743200" cy="365125"/>
          </a:xfrm>
          <a:prstGeom prst="rect">
            <a:avLst/>
          </a:prstGeom>
        </p:spPr>
        <p:txBody>
          <a:bodyPr/>
          <a:lstStyle/>
          <a:p>
            <a:fld id="{C4E850FC-5071-4345-A2A2-B007BB652675}" type="slidenum">
              <a:rPr lang="en-GB" smtClean="0"/>
              <a:t>‹#›</a:t>
            </a:fld>
            <a:endParaRPr lang="en-GB"/>
          </a:p>
        </p:txBody>
      </p:sp>
    </p:spTree>
    <p:extLst>
      <p:ext uri="{BB962C8B-B14F-4D97-AF65-F5344CB8AC3E}">
        <p14:creationId xmlns:p14="http://schemas.microsoft.com/office/powerpoint/2010/main" val="37788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Llun gyda Phennawd">
    <p:spTree>
      <p:nvGrpSpPr>
        <p:cNvPr id="1" name=""/>
        <p:cNvGrpSpPr/>
        <p:nvPr/>
      </p:nvGrpSpPr>
      <p:grpSpPr>
        <a:xfrm>
          <a:off x="0" y="0"/>
          <a:ext cx="0" cy="0"/>
          <a:chOff x="0" y="0"/>
          <a:chExt cx="0" cy="0"/>
        </a:xfrm>
      </p:grpSpPr>
      <p:sp>
        <p:nvSpPr>
          <p:cNvPr id="2" name="Teitl 1">
            <a:extLst>
              <a:ext uri="{FF2B5EF4-FFF2-40B4-BE49-F238E27FC236}">
                <a16:creationId xmlns:a16="http://schemas.microsoft.com/office/drawing/2014/main" id="{36F1B0D7-4FB6-0D64-E899-CF507EC4CF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cy-GB"/>
              <a:t>Cliciwch i olygu arddull teitl y Meistr</a:t>
            </a:r>
            <a:endParaRPr lang="en-GB"/>
          </a:p>
        </p:txBody>
      </p:sp>
      <p:sp>
        <p:nvSpPr>
          <p:cNvPr id="3" name="Dalfan Llun 2">
            <a:extLst>
              <a:ext uri="{FF2B5EF4-FFF2-40B4-BE49-F238E27FC236}">
                <a16:creationId xmlns:a16="http://schemas.microsoft.com/office/drawing/2014/main" id="{BE73B234-1691-7034-7F31-EDE3DCA93B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Dalfan Testun 3">
            <a:extLst>
              <a:ext uri="{FF2B5EF4-FFF2-40B4-BE49-F238E27FC236}">
                <a16:creationId xmlns:a16="http://schemas.microsoft.com/office/drawing/2014/main" id="{B19C075C-2D0D-414D-EECA-6CFB52FC05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y-GB"/>
              <a:t>Cliciwch i olygu'r arddulliau testun Meistr</a:t>
            </a:r>
          </a:p>
        </p:txBody>
      </p:sp>
      <p:sp>
        <p:nvSpPr>
          <p:cNvPr id="5" name="Dalfan Dyddiad 4">
            <a:extLst>
              <a:ext uri="{FF2B5EF4-FFF2-40B4-BE49-F238E27FC236}">
                <a16:creationId xmlns:a16="http://schemas.microsoft.com/office/drawing/2014/main" id="{A2618F5D-7069-8FE6-8DB4-BE710A35FB18}"/>
              </a:ext>
            </a:extLst>
          </p:cNvPr>
          <p:cNvSpPr>
            <a:spLocks noGrp="1"/>
          </p:cNvSpPr>
          <p:nvPr>
            <p:ph type="dt" sz="half" idx="10"/>
          </p:nvPr>
        </p:nvSpPr>
        <p:spPr>
          <a:xfrm>
            <a:off x="838200" y="6356350"/>
            <a:ext cx="2743200" cy="365125"/>
          </a:xfrm>
          <a:prstGeom prst="rect">
            <a:avLst/>
          </a:prstGeom>
        </p:spPr>
        <p:txBody>
          <a:bodyPr/>
          <a:lstStyle/>
          <a:p>
            <a:fld id="{79DB7CDA-151F-4C45-B7F3-3CF8CD210D92}" type="datetimeFigureOut">
              <a:rPr lang="en-GB" smtClean="0"/>
              <a:t>13/06/2024</a:t>
            </a:fld>
            <a:endParaRPr lang="en-GB"/>
          </a:p>
        </p:txBody>
      </p:sp>
      <p:sp>
        <p:nvSpPr>
          <p:cNvPr id="6" name="Dalfan Troedyn 5">
            <a:extLst>
              <a:ext uri="{FF2B5EF4-FFF2-40B4-BE49-F238E27FC236}">
                <a16:creationId xmlns:a16="http://schemas.microsoft.com/office/drawing/2014/main" id="{AA94B091-68BE-93A3-108C-CAF43CA07E8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Dalfan Rhif y Sleid 6">
            <a:extLst>
              <a:ext uri="{FF2B5EF4-FFF2-40B4-BE49-F238E27FC236}">
                <a16:creationId xmlns:a16="http://schemas.microsoft.com/office/drawing/2014/main" id="{DD9393A5-52FD-27A6-690C-C7352CA714C5}"/>
              </a:ext>
            </a:extLst>
          </p:cNvPr>
          <p:cNvSpPr>
            <a:spLocks noGrp="1"/>
          </p:cNvSpPr>
          <p:nvPr>
            <p:ph type="sldNum" sz="quarter" idx="12"/>
          </p:nvPr>
        </p:nvSpPr>
        <p:spPr>
          <a:xfrm>
            <a:off x="8610600" y="6356350"/>
            <a:ext cx="2743200" cy="365125"/>
          </a:xfrm>
          <a:prstGeom prst="rect">
            <a:avLst/>
          </a:prstGeom>
        </p:spPr>
        <p:txBody>
          <a:bodyPr/>
          <a:lstStyle/>
          <a:p>
            <a:fld id="{C4E850FC-5071-4345-A2A2-B007BB652675}" type="slidenum">
              <a:rPr lang="en-GB" smtClean="0"/>
              <a:t>‹#›</a:t>
            </a:fld>
            <a:endParaRPr lang="en-GB"/>
          </a:p>
        </p:txBody>
      </p:sp>
    </p:spTree>
    <p:extLst>
      <p:ext uri="{BB962C8B-B14F-4D97-AF65-F5344CB8AC3E}">
        <p14:creationId xmlns:p14="http://schemas.microsoft.com/office/powerpoint/2010/main" val="166971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437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Dalfan Teitl 1">
            <a:extLst>
              <a:ext uri="{FF2B5EF4-FFF2-40B4-BE49-F238E27FC236}">
                <a16:creationId xmlns:a16="http://schemas.microsoft.com/office/drawing/2014/main" id="{501B79A1-B765-729C-F418-736B288E70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y-GB"/>
              <a:t>Cliciwch i olygu arddull teitl y Meistr</a:t>
            </a:r>
            <a:endParaRPr lang="en-GB"/>
          </a:p>
        </p:txBody>
      </p:sp>
      <p:sp>
        <p:nvSpPr>
          <p:cNvPr id="3" name="Dalfan Testun 2">
            <a:extLst>
              <a:ext uri="{FF2B5EF4-FFF2-40B4-BE49-F238E27FC236}">
                <a16:creationId xmlns:a16="http://schemas.microsoft.com/office/drawing/2014/main" id="{027FEA4D-BBCB-BBF9-5089-74C476EF3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4" name="Dalfan Dyddiad 3">
            <a:extLst>
              <a:ext uri="{FF2B5EF4-FFF2-40B4-BE49-F238E27FC236}">
                <a16:creationId xmlns:a16="http://schemas.microsoft.com/office/drawing/2014/main" id="{D52B7CB1-136F-9AFC-7FEC-580770F2D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AF2F6-23A1-498B-AFFB-13FB3575CF65}" type="datetimeFigureOut">
              <a:rPr lang="en-GB" smtClean="0"/>
              <a:t>13/06/2024</a:t>
            </a:fld>
            <a:endParaRPr lang="en-GB"/>
          </a:p>
        </p:txBody>
      </p:sp>
      <p:sp>
        <p:nvSpPr>
          <p:cNvPr id="5" name="Dalfan Troedyn 4">
            <a:extLst>
              <a:ext uri="{FF2B5EF4-FFF2-40B4-BE49-F238E27FC236}">
                <a16:creationId xmlns:a16="http://schemas.microsoft.com/office/drawing/2014/main" id="{5A8C480D-84D4-B19F-0816-BCEE873F1E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Dalfan Rhif y Sleid 5">
            <a:extLst>
              <a:ext uri="{FF2B5EF4-FFF2-40B4-BE49-F238E27FC236}">
                <a16:creationId xmlns:a16="http://schemas.microsoft.com/office/drawing/2014/main" id="{397C01C9-5797-64EC-3853-9F75CFE6E2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EEB78-F49D-4A7C-AD0B-89EA7702223C}" type="slidenum">
              <a:rPr lang="en-GB" smtClean="0"/>
              <a:t>‹#›</a:t>
            </a:fld>
            <a:endParaRPr lang="en-GB"/>
          </a:p>
        </p:txBody>
      </p:sp>
    </p:spTree>
    <p:extLst>
      <p:ext uri="{BB962C8B-B14F-4D97-AF65-F5344CB8AC3E}">
        <p14:creationId xmlns:p14="http://schemas.microsoft.com/office/powerpoint/2010/main" val="19963527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Dalfan Teitl 1">
            <a:extLst>
              <a:ext uri="{FF2B5EF4-FFF2-40B4-BE49-F238E27FC236}">
                <a16:creationId xmlns:a16="http://schemas.microsoft.com/office/drawing/2014/main" id="{296AF1CB-0526-033F-7E00-AB7DEA1DA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y-GB"/>
              <a:t>Cliciwch i olygu arddull teitl y Meistr</a:t>
            </a:r>
            <a:endParaRPr lang="en-GB"/>
          </a:p>
        </p:txBody>
      </p:sp>
      <p:sp>
        <p:nvSpPr>
          <p:cNvPr id="3" name="Dalfan Testun 2">
            <a:extLst>
              <a:ext uri="{FF2B5EF4-FFF2-40B4-BE49-F238E27FC236}">
                <a16:creationId xmlns:a16="http://schemas.microsoft.com/office/drawing/2014/main" id="{29E841C5-17E6-D667-4432-59BC59B6C5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y-GB"/>
              <a:t>Cliciwch i olygu'r arddulliau testun Meistr</a:t>
            </a:r>
          </a:p>
          <a:p>
            <a:pPr lvl="1"/>
            <a:r>
              <a:rPr lang="cy-GB"/>
              <a:t>Ail lefel</a:t>
            </a:r>
          </a:p>
          <a:p>
            <a:pPr lvl="2"/>
            <a:r>
              <a:rPr lang="cy-GB"/>
              <a:t>Trydedd lefel</a:t>
            </a:r>
          </a:p>
          <a:p>
            <a:pPr lvl="3"/>
            <a:r>
              <a:rPr lang="cy-GB"/>
              <a:t>Pedwaredd lefel</a:t>
            </a:r>
          </a:p>
          <a:p>
            <a:pPr lvl="4"/>
            <a:r>
              <a:rPr lang="cy-GB"/>
              <a:t>Pumed lefel</a:t>
            </a:r>
            <a:endParaRPr lang="en-GB"/>
          </a:p>
        </p:txBody>
      </p:sp>
      <p:sp>
        <p:nvSpPr>
          <p:cNvPr id="4" name="Dalfan Dyddiad 3">
            <a:extLst>
              <a:ext uri="{FF2B5EF4-FFF2-40B4-BE49-F238E27FC236}">
                <a16:creationId xmlns:a16="http://schemas.microsoft.com/office/drawing/2014/main" id="{07E1459B-29FE-C357-2BB0-B9FD73FBC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B74E5-5E14-437E-995F-101B6751EB6E}" type="datetimeFigureOut">
              <a:rPr lang="en-GB" smtClean="0"/>
              <a:t>13/06/2024</a:t>
            </a:fld>
            <a:endParaRPr lang="en-GB"/>
          </a:p>
        </p:txBody>
      </p:sp>
      <p:sp>
        <p:nvSpPr>
          <p:cNvPr id="5" name="Dalfan Troedyn 4">
            <a:extLst>
              <a:ext uri="{FF2B5EF4-FFF2-40B4-BE49-F238E27FC236}">
                <a16:creationId xmlns:a16="http://schemas.microsoft.com/office/drawing/2014/main" id="{E4077005-24A1-A9AE-1C34-955169D6AF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Dalfan Rhif y Sleid 5">
            <a:extLst>
              <a:ext uri="{FF2B5EF4-FFF2-40B4-BE49-F238E27FC236}">
                <a16:creationId xmlns:a16="http://schemas.microsoft.com/office/drawing/2014/main" id="{0CCA598B-8FEC-C09C-D5B9-52948E96EA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E9822-6D41-4883-B1FE-09487D6949AF}" type="slidenum">
              <a:rPr lang="en-GB" smtClean="0"/>
              <a:t>‹#›</a:t>
            </a:fld>
            <a:endParaRPr lang="en-GB"/>
          </a:p>
        </p:txBody>
      </p:sp>
    </p:spTree>
    <p:extLst>
      <p:ext uri="{BB962C8B-B14F-4D97-AF65-F5344CB8AC3E}">
        <p14:creationId xmlns:p14="http://schemas.microsoft.com/office/powerpoint/2010/main" val="374669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microsoft.com/office/2018/10/relationships/comments" Target="../comments/modernComment_10D_62DFCBEB.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3_795A2A46.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7.jpeg"/><Relationship Id="rId4" Type="http://schemas.openxmlformats.org/officeDocument/2006/relationships/diagramLayout" Target="../diagrams/layout2.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05_9D99BC6D.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8_58D7D7F9.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0" name="Rectangle 2079">
            <a:extLst>
              <a:ext uri="{FF2B5EF4-FFF2-40B4-BE49-F238E27FC236}">
                <a16:creationId xmlns:a16="http://schemas.microsoft.com/office/drawing/2014/main" id="{8C886788-700E-4D20-9F80-E0E96837A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82" name="Freeform: Shape 2081">
            <a:extLst>
              <a:ext uri="{FF2B5EF4-FFF2-40B4-BE49-F238E27FC236}">
                <a16:creationId xmlns:a16="http://schemas.microsoft.com/office/drawing/2014/main" id="{1850674C-4E08-4C62-A3E2-6337FE4F7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84" name="Freeform: Shape 2083">
            <a:extLst>
              <a:ext uri="{FF2B5EF4-FFF2-40B4-BE49-F238E27FC236}">
                <a16:creationId xmlns:a16="http://schemas.microsoft.com/office/drawing/2014/main" id="{BCE4FF05-2B0C-4C97-A9B4-E163085A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etryal 4">
            <a:extLst>
              <a:ext uri="{FF2B5EF4-FFF2-40B4-BE49-F238E27FC236}">
                <a16:creationId xmlns:a16="http://schemas.microsoft.com/office/drawing/2014/main" id="{A7CF22F5-AB55-48C6-1210-BF1CEFDC5139}"/>
              </a:ext>
            </a:extLst>
          </p:cNvPr>
          <p:cNvSpPr/>
          <p:nvPr/>
        </p:nvSpPr>
        <p:spPr>
          <a:xfrm>
            <a:off x="5720576" y="1382750"/>
            <a:ext cx="5296830" cy="22348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GB" sz="4800" b="0" cap="none" spc="0" dirty="0">
                <a:ln w="0"/>
                <a:latin typeface="+mj-lt"/>
                <a:ea typeface="+mj-ea"/>
                <a:cs typeface="+mj-cs"/>
              </a:rPr>
              <a:t>Gwynedd Covid Economic Recovery Programme</a:t>
            </a:r>
          </a:p>
        </p:txBody>
      </p:sp>
      <p:sp>
        <p:nvSpPr>
          <p:cNvPr id="2086" name="Rectangle 2085">
            <a:extLst>
              <a:ext uri="{FF2B5EF4-FFF2-40B4-BE49-F238E27FC236}">
                <a16:creationId xmlns:a16="http://schemas.microsoft.com/office/drawing/2014/main" id="{529C2A7A-A6B6-4A56-B11C-8E967D88A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Llun 2" descr="Llun yn cynnwys testun, bedyddfaen, logo, gwaith graffig&#10;&#10;Wedi cynhyrchu’r disgrifiad yn awtomatig">
            <a:extLst>
              <a:ext uri="{FF2B5EF4-FFF2-40B4-BE49-F238E27FC236}">
                <a16:creationId xmlns:a16="http://schemas.microsoft.com/office/drawing/2014/main" id="{28438005-AEC6-F8BD-900B-E9EC25720C4C}"/>
              </a:ext>
            </a:extLst>
          </p:cNvPr>
          <p:cNvPicPr>
            <a:picLocks noChangeAspect="1"/>
          </p:cNvPicPr>
          <p:nvPr/>
        </p:nvPicPr>
        <p:blipFill rotWithShape="1">
          <a:blip r:embed="rId2"/>
          <a:srcRect l="7614" t="15862" r="6511" b="11656"/>
          <a:stretch/>
        </p:blipFill>
        <p:spPr>
          <a:xfrm>
            <a:off x="7521681" y="4917266"/>
            <a:ext cx="3926746" cy="1748310"/>
          </a:xfrm>
          <a:prstGeom prst="rect">
            <a:avLst/>
          </a:prstGeom>
        </p:spPr>
      </p:pic>
      <p:sp>
        <p:nvSpPr>
          <p:cNvPr id="2088" name="Rectangle 2087">
            <a:extLst>
              <a:ext uri="{FF2B5EF4-FFF2-40B4-BE49-F238E27FC236}">
                <a16:creationId xmlns:a16="http://schemas.microsoft.com/office/drawing/2014/main" id="{FDBD7205-E536-4134-8768-AC3E1A3C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Llun 6" descr="Llun yn cynnwys testun, gwaith graffig, bedyddfaen, dylunio graffig&#10;&#10;Wedi cynhyrchu’r disgrifiad yn awtomatig">
            <a:extLst>
              <a:ext uri="{FF2B5EF4-FFF2-40B4-BE49-F238E27FC236}">
                <a16:creationId xmlns:a16="http://schemas.microsoft.com/office/drawing/2014/main" id="{E09EB069-9323-77DD-6839-2DD26C53D4D4}"/>
              </a:ext>
            </a:extLst>
          </p:cNvPr>
          <p:cNvPicPr>
            <a:picLocks noChangeAspect="1"/>
          </p:cNvPicPr>
          <p:nvPr/>
        </p:nvPicPr>
        <p:blipFill rotWithShape="1">
          <a:blip r:embed="rId3">
            <a:extLst>
              <a:ext uri="{28A0092B-C50C-407E-A947-70E740481C1C}">
                <a14:useLocalDpi xmlns:a14="http://schemas.microsoft.com/office/drawing/2010/main" val="0"/>
              </a:ext>
            </a:extLst>
          </a:blip>
          <a:srcRect l="3257"/>
          <a:stretch/>
        </p:blipFill>
        <p:spPr>
          <a:xfrm>
            <a:off x="0" y="-1"/>
            <a:ext cx="4992565" cy="6857999"/>
          </a:xfrm>
          <a:prstGeom prst="rect">
            <a:avLst/>
          </a:prstGeom>
          <a:solidFill>
            <a:srgbClr val="00785F"/>
          </a:solidFill>
        </p:spPr>
      </p:pic>
      <p:pic>
        <p:nvPicPr>
          <p:cNvPr id="2050" name="Picture 2" descr="Llun yn cynnwys logo, bedyddfaen, gwaith graffig, cylch&#10;&#10;Wedi cynhyrchu’r disgrifiad yn awtomatig">
            <a:extLst>
              <a:ext uri="{FF2B5EF4-FFF2-40B4-BE49-F238E27FC236}">
                <a16:creationId xmlns:a16="http://schemas.microsoft.com/office/drawing/2014/main" id="{6F7DA01E-1A3C-7442-3F08-1C62F9031E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69" t="15640" r="16351" b="15759"/>
          <a:stretch/>
        </p:blipFill>
        <p:spPr bwMode="auto">
          <a:xfrm>
            <a:off x="5270276" y="4764002"/>
            <a:ext cx="1862182" cy="190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95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87"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 1">
            <a:extLst>
              <a:ext uri="{FF2B5EF4-FFF2-40B4-BE49-F238E27FC236}">
                <a16:creationId xmlns:a16="http://schemas.microsoft.com/office/drawing/2014/main" id="{A8854DFF-A5BB-CD8E-867C-41A305EB76B3}"/>
              </a:ext>
            </a:extLst>
          </p:cNvPr>
          <p:cNvGraphicFramePr>
            <a:graphicFrameLocks noGrp="1"/>
          </p:cNvGraphicFramePr>
          <p:nvPr>
            <p:extLst>
              <p:ext uri="{D42A27DB-BD31-4B8C-83A1-F6EECF244321}">
                <p14:modId xmlns:p14="http://schemas.microsoft.com/office/powerpoint/2010/main" val="3630703811"/>
              </p:ext>
            </p:extLst>
          </p:nvPr>
        </p:nvGraphicFramePr>
        <p:xfrm>
          <a:off x="1176791" y="1567778"/>
          <a:ext cx="4493940" cy="2194560"/>
        </p:xfrm>
        <a:graphic>
          <a:graphicData uri="http://schemas.openxmlformats.org/drawingml/2006/table">
            <a:tbl>
              <a:tblPr firstRow="1" bandRow="1">
                <a:tableStyleId>{93296810-A885-4BE3-A3E7-6D5BEEA58F35}</a:tableStyleId>
              </a:tblPr>
              <a:tblGrid>
                <a:gridCol w="3576848">
                  <a:extLst>
                    <a:ext uri="{9D8B030D-6E8A-4147-A177-3AD203B41FA5}">
                      <a16:colId xmlns:a16="http://schemas.microsoft.com/office/drawing/2014/main" val="1337300828"/>
                    </a:ext>
                  </a:extLst>
                </a:gridCol>
                <a:gridCol w="917092">
                  <a:extLst>
                    <a:ext uri="{9D8B030D-6E8A-4147-A177-3AD203B41FA5}">
                      <a16:colId xmlns:a16="http://schemas.microsoft.com/office/drawing/2014/main" val="401930531"/>
                    </a:ext>
                  </a:extLst>
                </a:gridCol>
              </a:tblGrid>
              <a:tr h="144909">
                <a:tc>
                  <a:txBody>
                    <a:bodyPr/>
                    <a:lstStyle/>
                    <a:p>
                      <a:r>
                        <a:rPr lang="cy-GB" b="1" dirty="0">
                          <a:latin typeface="+mj-lt"/>
                        </a:rPr>
                        <a:t>Grant</a:t>
                      </a:r>
                      <a:endParaRPr lang="en-GB" b="1" dirty="0">
                        <a:latin typeface="+mj-lt"/>
                      </a:endParaRPr>
                    </a:p>
                  </a:txBody>
                  <a:tcPr/>
                </a:tc>
                <a:tc>
                  <a:txBody>
                    <a:bodyPr/>
                    <a:lstStyle/>
                    <a:p>
                      <a:r>
                        <a:rPr lang="cy-GB" b="1" dirty="0">
                          <a:latin typeface="+mj-lt"/>
                        </a:rPr>
                        <a:t>#</a:t>
                      </a:r>
                      <a:endParaRPr lang="en-GB" b="1" dirty="0">
                        <a:latin typeface="+mj-lt"/>
                      </a:endParaRPr>
                    </a:p>
                  </a:txBody>
                  <a:tcPr/>
                </a:tc>
                <a:extLst>
                  <a:ext uri="{0D108BD9-81ED-4DB2-BD59-A6C34878D82A}">
                    <a16:rowId xmlns:a16="http://schemas.microsoft.com/office/drawing/2014/main" val="4234245616"/>
                  </a:ext>
                </a:extLst>
              </a:tr>
              <a:tr h="144909">
                <a:tc>
                  <a:txBody>
                    <a:bodyPr/>
                    <a:lstStyle/>
                    <a:p>
                      <a:r>
                        <a:rPr lang="cy-GB" err="1">
                          <a:latin typeface="+mj-lt"/>
                        </a:rPr>
                        <a:t>Spark</a:t>
                      </a:r>
                      <a:endParaRPr lang="en-GB">
                        <a:latin typeface="+mj-lt"/>
                      </a:endParaRPr>
                    </a:p>
                  </a:txBody>
                  <a:tcPr/>
                </a:tc>
                <a:tc>
                  <a:txBody>
                    <a:bodyPr/>
                    <a:lstStyle/>
                    <a:p>
                      <a:r>
                        <a:rPr lang="cy-GB">
                          <a:latin typeface="+mj-lt"/>
                        </a:rPr>
                        <a:t>34</a:t>
                      </a:r>
                      <a:endParaRPr lang="en-GB">
                        <a:latin typeface="+mj-lt"/>
                      </a:endParaRPr>
                    </a:p>
                  </a:txBody>
                  <a:tcPr/>
                </a:tc>
                <a:extLst>
                  <a:ext uri="{0D108BD9-81ED-4DB2-BD59-A6C34878D82A}">
                    <a16:rowId xmlns:a16="http://schemas.microsoft.com/office/drawing/2014/main" val="1587540920"/>
                  </a:ext>
                </a:extLst>
              </a:tr>
              <a:tr h="144909">
                <a:tc>
                  <a:txBody>
                    <a:bodyPr/>
                    <a:lstStyle/>
                    <a:p>
                      <a:r>
                        <a:rPr lang="cy-GB" err="1">
                          <a:latin typeface="+mj-lt"/>
                        </a:rPr>
                        <a:t>Transform</a:t>
                      </a:r>
                      <a:endParaRPr lang="en-GB">
                        <a:latin typeface="+mj-lt"/>
                      </a:endParaRPr>
                    </a:p>
                  </a:txBody>
                  <a:tcPr/>
                </a:tc>
                <a:tc>
                  <a:txBody>
                    <a:bodyPr/>
                    <a:lstStyle/>
                    <a:p>
                      <a:r>
                        <a:rPr lang="cy-GB">
                          <a:latin typeface="+mj-lt"/>
                        </a:rPr>
                        <a:t>10</a:t>
                      </a:r>
                      <a:endParaRPr lang="en-GB">
                        <a:latin typeface="+mj-lt"/>
                      </a:endParaRPr>
                    </a:p>
                  </a:txBody>
                  <a:tcPr/>
                </a:tc>
                <a:extLst>
                  <a:ext uri="{0D108BD9-81ED-4DB2-BD59-A6C34878D82A}">
                    <a16:rowId xmlns:a16="http://schemas.microsoft.com/office/drawing/2014/main" val="2635159880"/>
                  </a:ext>
                </a:extLst>
              </a:tr>
              <a:tr h="245441">
                <a:tc>
                  <a:txBody>
                    <a:bodyPr/>
                    <a:lstStyle/>
                    <a:p>
                      <a:r>
                        <a:rPr lang="cy-GB" err="1">
                          <a:latin typeface="+mj-lt"/>
                        </a:rPr>
                        <a:t>Property</a:t>
                      </a:r>
                      <a:r>
                        <a:rPr lang="cy-GB">
                          <a:latin typeface="+mj-lt"/>
                        </a:rPr>
                        <a:t> </a:t>
                      </a:r>
                      <a:r>
                        <a:rPr lang="cy-GB" err="1">
                          <a:latin typeface="+mj-lt"/>
                        </a:rPr>
                        <a:t>Improvement</a:t>
                      </a:r>
                      <a:r>
                        <a:rPr lang="cy-GB">
                          <a:latin typeface="+mj-lt"/>
                        </a:rPr>
                        <a:t> (</a:t>
                      </a:r>
                      <a:r>
                        <a:rPr lang="cy-GB" err="1">
                          <a:latin typeface="+mj-lt"/>
                        </a:rPr>
                        <a:t>Small</a:t>
                      </a:r>
                      <a:r>
                        <a:rPr lang="cy-GB">
                          <a:latin typeface="+mj-lt"/>
                        </a:rPr>
                        <a:t>)</a:t>
                      </a:r>
                      <a:endParaRPr lang="en-GB">
                        <a:latin typeface="+mj-lt"/>
                      </a:endParaRPr>
                    </a:p>
                  </a:txBody>
                  <a:tcPr/>
                </a:tc>
                <a:tc>
                  <a:txBody>
                    <a:bodyPr/>
                    <a:lstStyle/>
                    <a:p>
                      <a:r>
                        <a:rPr lang="cy-GB">
                          <a:latin typeface="+mj-lt"/>
                        </a:rPr>
                        <a:t>12</a:t>
                      </a:r>
                      <a:endParaRPr lang="en-GB">
                        <a:latin typeface="+mj-lt"/>
                      </a:endParaRPr>
                    </a:p>
                  </a:txBody>
                  <a:tcPr/>
                </a:tc>
                <a:extLst>
                  <a:ext uri="{0D108BD9-81ED-4DB2-BD59-A6C34878D82A}">
                    <a16:rowId xmlns:a16="http://schemas.microsoft.com/office/drawing/2014/main" val="3989077108"/>
                  </a:ext>
                </a:extLst>
              </a:tr>
              <a:tr h="245441">
                <a:tc>
                  <a:txBody>
                    <a:bodyPr/>
                    <a:lstStyle/>
                    <a:p>
                      <a:r>
                        <a:rPr lang="cy-GB" err="1">
                          <a:latin typeface="+mj-lt"/>
                        </a:rPr>
                        <a:t>Property</a:t>
                      </a:r>
                      <a:r>
                        <a:rPr lang="cy-GB">
                          <a:latin typeface="+mj-lt"/>
                        </a:rPr>
                        <a:t> </a:t>
                      </a:r>
                      <a:r>
                        <a:rPr lang="cy-GB" err="1">
                          <a:latin typeface="+mj-lt"/>
                        </a:rPr>
                        <a:t>Improvement</a:t>
                      </a:r>
                      <a:r>
                        <a:rPr lang="cy-GB">
                          <a:latin typeface="+mj-lt"/>
                        </a:rPr>
                        <a:t> (Big)</a:t>
                      </a:r>
                      <a:endParaRPr lang="en-GB">
                        <a:latin typeface="+mj-lt"/>
                      </a:endParaRPr>
                    </a:p>
                  </a:txBody>
                  <a:tcPr/>
                </a:tc>
                <a:tc>
                  <a:txBody>
                    <a:bodyPr/>
                    <a:lstStyle/>
                    <a:p>
                      <a:r>
                        <a:rPr lang="cy-GB">
                          <a:latin typeface="+mj-lt"/>
                        </a:rPr>
                        <a:t>3</a:t>
                      </a:r>
                      <a:endParaRPr lang="en-GB">
                        <a:latin typeface="+mj-lt"/>
                      </a:endParaRPr>
                    </a:p>
                  </a:txBody>
                  <a:tcPr/>
                </a:tc>
                <a:extLst>
                  <a:ext uri="{0D108BD9-81ED-4DB2-BD59-A6C34878D82A}">
                    <a16:rowId xmlns:a16="http://schemas.microsoft.com/office/drawing/2014/main" val="3653502885"/>
                  </a:ext>
                </a:extLst>
              </a:tr>
              <a:tr h="144909">
                <a:tc>
                  <a:txBody>
                    <a:bodyPr/>
                    <a:lstStyle/>
                    <a:p>
                      <a:endParaRPr lang="en-GB" dirty="0">
                        <a:solidFill>
                          <a:schemeClr val="bg1"/>
                        </a:solidFill>
                        <a:latin typeface="+mj-lt"/>
                      </a:endParaRPr>
                    </a:p>
                  </a:txBody>
                  <a:tcPr>
                    <a:solidFill>
                      <a:schemeClr val="accent6"/>
                    </a:solidFill>
                  </a:tcPr>
                </a:tc>
                <a:tc>
                  <a:txBody>
                    <a:bodyPr/>
                    <a:lstStyle/>
                    <a:p>
                      <a:r>
                        <a:rPr lang="cy-GB" b="1" dirty="0">
                          <a:solidFill>
                            <a:schemeClr val="bg1"/>
                          </a:solidFill>
                          <a:latin typeface="+mj-lt"/>
                        </a:rPr>
                        <a:t>59</a:t>
                      </a:r>
                      <a:endParaRPr lang="en-GB" b="1" dirty="0">
                        <a:solidFill>
                          <a:schemeClr val="bg1"/>
                        </a:solidFill>
                        <a:latin typeface="+mj-lt"/>
                      </a:endParaRPr>
                    </a:p>
                  </a:txBody>
                  <a:tcPr>
                    <a:solidFill>
                      <a:schemeClr val="accent6"/>
                    </a:solidFill>
                  </a:tcPr>
                </a:tc>
                <a:extLst>
                  <a:ext uri="{0D108BD9-81ED-4DB2-BD59-A6C34878D82A}">
                    <a16:rowId xmlns:a16="http://schemas.microsoft.com/office/drawing/2014/main" val="2182743024"/>
                  </a:ext>
                </a:extLst>
              </a:tr>
            </a:tbl>
          </a:graphicData>
        </a:graphic>
      </p:graphicFrame>
      <p:sp>
        <p:nvSpPr>
          <p:cNvPr id="5" name="Blwch Testun 4">
            <a:extLst>
              <a:ext uri="{FF2B5EF4-FFF2-40B4-BE49-F238E27FC236}">
                <a16:creationId xmlns:a16="http://schemas.microsoft.com/office/drawing/2014/main" id="{2C7ADCD0-E648-21AE-384E-361A6BEF04A6}"/>
              </a:ext>
            </a:extLst>
          </p:cNvPr>
          <p:cNvSpPr txBox="1"/>
          <p:nvPr/>
        </p:nvSpPr>
        <p:spPr>
          <a:xfrm>
            <a:off x="1026248" y="4022865"/>
            <a:ext cx="4795025" cy="1477328"/>
          </a:xfrm>
          <a:prstGeom prst="rect">
            <a:avLst/>
          </a:prstGeom>
          <a:noFill/>
        </p:spPr>
        <p:txBody>
          <a:bodyPr wrap="square" rtlCol="0">
            <a:spAutoFit/>
          </a:bodyPr>
          <a:lstStyle/>
          <a:p>
            <a:endParaRPr lang="en-GB" dirty="0">
              <a:latin typeface="+mj-lt"/>
            </a:endParaRPr>
          </a:p>
          <a:p>
            <a:pPr marL="285750" indent="-285750">
              <a:buFont typeface="Arial" panose="020B0604020202020204" pitchFamily="34" charset="0"/>
              <a:buChar char="•"/>
            </a:pPr>
            <a:r>
              <a:rPr lang="en-GB" dirty="0">
                <a:latin typeface="+mj-lt"/>
              </a:rPr>
              <a:t>£2m worth of grants allocated.</a:t>
            </a:r>
          </a:p>
          <a:p>
            <a:pPr marL="285750" indent="-285750">
              <a:buFont typeface="Arial" panose="020B0604020202020204" pitchFamily="34" charset="0"/>
              <a:buChar char="•"/>
            </a:pPr>
            <a:endParaRPr lang="en-GB" dirty="0">
              <a:latin typeface="+mj-lt"/>
            </a:endParaRPr>
          </a:p>
          <a:p>
            <a:pPr marL="285750" indent="-285750">
              <a:buFont typeface="Arial" panose="020B0604020202020204" pitchFamily="34" charset="0"/>
              <a:buChar char="•"/>
            </a:pPr>
            <a:r>
              <a:rPr lang="en-GB" dirty="0">
                <a:latin typeface="+mj-lt"/>
              </a:rPr>
              <a:t>£1.25m of additional match Investment into the economy.</a:t>
            </a:r>
          </a:p>
        </p:txBody>
      </p:sp>
      <p:cxnSp>
        <p:nvCxnSpPr>
          <p:cNvPr id="4" name="Cysylltydd Syth 3">
            <a:extLst>
              <a:ext uri="{FF2B5EF4-FFF2-40B4-BE49-F238E27FC236}">
                <a16:creationId xmlns:a16="http://schemas.microsoft.com/office/drawing/2014/main" id="{C9ADC9F3-67F6-A268-C0FE-D87D758775D7}"/>
              </a:ext>
            </a:extLst>
          </p:cNvPr>
          <p:cNvCxnSpPr>
            <a:cxnSpLocks/>
          </p:cNvCxnSpPr>
          <p:nvPr/>
        </p:nvCxnSpPr>
        <p:spPr>
          <a:xfrm>
            <a:off x="7199796" y="0"/>
            <a:ext cx="0" cy="6858000"/>
          </a:xfrm>
          <a:prstGeom prst="line">
            <a:avLst/>
          </a:prstGeom>
          <a:ln>
            <a:solidFill>
              <a:srgbClr val="CB0538"/>
            </a:solidFill>
          </a:ln>
        </p:spPr>
        <p:style>
          <a:lnRef idx="1">
            <a:schemeClr val="accent1"/>
          </a:lnRef>
          <a:fillRef idx="0">
            <a:schemeClr val="accent1"/>
          </a:fillRef>
          <a:effectRef idx="0">
            <a:schemeClr val="accent1"/>
          </a:effectRef>
          <a:fontRef idx="minor">
            <a:schemeClr val="tx1"/>
          </a:fontRef>
        </p:style>
      </p:cxnSp>
      <p:grpSp>
        <p:nvGrpSpPr>
          <p:cNvPr id="6" name="Grwpio 5">
            <a:extLst>
              <a:ext uri="{FF2B5EF4-FFF2-40B4-BE49-F238E27FC236}">
                <a16:creationId xmlns:a16="http://schemas.microsoft.com/office/drawing/2014/main" id="{3CFC028C-B9EC-95EA-8BFB-39FEA46C48B9}"/>
              </a:ext>
            </a:extLst>
          </p:cNvPr>
          <p:cNvGrpSpPr/>
          <p:nvPr/>
        </p:nvGrpSpPr>
        <p:grpSpPr>
          <a:xfrm>
            <a:off x="-12817" y="0"/>
            <a:ext cx="7775057" cy="965812"/>
            <a:chOff x="-3050" y="0"/>
            <a:chExt cx="7196391" cy="965812"/>
          </a:xfrm>
        </p:grpSpPr>
        <p:sp>
          <p:nvSpPr>
            <p:cNvPr id="7" name="Petryal 6">
              <a:extLst>
                <a:ext uri="{FF2B5EF4-FFF2-40B4-BE49-F238E27FC236}">
                  <a16:creationId xmlns:a16="http://schemas.microsoft.com/office/drawing/2014/main" id="{19EF590E-A4EE-389E-6EE9-7828C2B5F34C}"/>
                </a:ext>
              </a:extLst>
            </p:cNvPr>
            <p:cNvSpPr/>
            <p:nvPr/>
          </p:nvSpPr>
          <p:spPr>
            <a:xfrm>
              <a:off x="-3050" y="340153"/>
              <a:ext cx="7196391" cy="625659"/>
            </a:xfrm>
            <a:prstGeom prst="rect">
              <a:avLst/>
            </a:prstGeom>
            <a:solidFill>
              <a:srgbClr val="00785F"/>
            </a:solidFill>
          </p:spPr>
          <p:txBody>
            <a:bodyPr vert="horz" lIns="91440" tIns="45720" rIns="91440" bIns="45720" rtlCol="0" anchor="ctr">
              <a:normAutofit lnSpcReduction="10000"/>
            </a:bodyPr>
            <a:lstStyle/>
            <a:p>
              <a:pPr>
                <a:lnSpc>
                  <a:spcPct val="90000"/>
                </a:lnSpc>
                <a:spcBef>
                  <a:spcPct val="0"/>
                </a:spcBef>
                <a:spcAft>
                  <a:spcPts val="600"/>
                </a:spcAft>
              </a:pPr>
              <a:r>
                <a:rPr lang="en-GB" sz="4000" b="0" cap="none" spc="0" dirty="0">
                  <a:ln w="0"/>
                  <a:solidFill>
                    <a:schemeClr val="bg1"/>
                  </a:solidFill>
                  <a:effectLst>
                    <a:outerShdw blurRad="38100" dist="19050" dir="2700000" algn="tl" rotWithShape="0">
                      <a:schemeClr val="dk1">
                        <a:alpha val="40000"/>
                      </a:schemeClr>
                    </a:outerShdw>
                  </a:effectLst>
                  <a:latin typeface="+mj-lt"/>
                  <a:ea typeface="+mj-ea"/>
                  <a:cs typeface="+mj-cs"/>
                </a:rPr>
                <a:t>Business Grant Packages</a:t>
              </a:r>
            </a:p>
          </p:txBody>
        </p:sp>
        <p:sp>
          <p:nvSpPr>
            <p:cNvPr id="8" name="Blwch Testun 7">
              <a:extLst>
                <a:ext uri="{FF2B5EF4-FFF2-40B4-BE49-F238E27FC236}">
                  <a16:creationId xmlns:a16="http://schemas.microsoft.com/office/drawing/2014/main" id="{3D49901B-36BF-6AD1-F47B-EE8E06A52B35}"/>
                </a:ext>
              </a:extLst>
            </p:cNvPr>
            <p:cNvSpPr txBox="1"/>
            <p:nvPr/>
          </p:nvSpPr>
          <p:spPr>
            <a:xfrm>
              <a:off x="0" y="0"/>
              <a:ext cx="7193341" cy="369332"/>
            </a:xfrm>
            <a:prstGeom prst="rect">
              <a:avLst/>
            </a:prstGeom>
            <a:noFill/>
          </p:spPr>
          <p:txBody>
            <a:bodyPr wrap="square" rtlCol="0">
              <a:spAutoFit/>
            </a:bodyPr>
            <a:lstStyle/>
            <a:p>
              <a:r>
                <a:rPr lang="cy-GB" dirty="0" err="1">
                  <a:latin typeface="+mj-lt"/>
                </a:rPr>
                <a:t>Business</a:t>
              </a:r>
              <a:r>
                <a:rPr lang="cy-GB" dirty="0">
                  <a:latin typeface="+mj-lt"/>
                </a:rPr>
                <a:t> </a:t>
              </a:r>
              <a:r>
                <a:rPr lang="cy-GB" dirty="0" err="1">
                  <a:latin typeface="+mj-lt"/>
                </a:rPr>
                <a:t>Recovery</a:t>
              </a:r>
              <a:endParaRPr lang="en-GB" dirty="0">
                <a:latin typeface="+mj-lt"/>
              </a:endParaRPr>
            </a:p>
          </p:txBody>
        </p:sp>
      </p:grpSp>
      <p:pic>
        <p:nvPicPr>
          <p:cNvPr id="2050" name="Picture 2">
            <a:extLst>
              <a:ext uri="{FF2B5EF4-FFF2-40B4-BE49-F238E27FC236}">
                <a16:creationId xmlns:a16="http://schemas.microsoft.com/office/drawing/2014/main" id="{779015A9-C8EB-8D6C-785A-8F0B362CEC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89" r="26574" b="-1"/>
          <a:stretch/>
        </p:blipFill>
        <p:spPr bwMode="auto">
          <a:xfrm>
            <a:off x="7206595" y="-10886"/>
            <a:ext cx="5334204" cy="686888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533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wch Testun 4">
            <a:extLst>
              <a:ext uri="{FF2B5EF4-FFF2-40B4-BE49-F238E27FC236}">
                <a16:creationId xmlns:a16="http://schemas.microsoft.com/office/drawing/2014/main" id="{224496CB-782C-41BB-186A-EF85CACD421B}"/>
              </a:ext>
            </a:extLst>
          </p:cNvPr>
          <p:cNvSpPr txBox="1"/>
          <p:nvPr/>
        </p:nvSpPr>
        <p:spPr>
          <a:xfrm>
            <a:off x="534274" y="1215710"/>
            <a:ext cx="4862916" cy="5330055"/>
          </a:xfrm>
          <a:prstGeom prst="rect">
            <a:avLst/>
          </a:prstGeom>
        </p:spPr>
        <p:txBody>
          <a:bodyPr vert="horz" lIns="91440" tIns="45720" rIns="91440" bIns="45720" rtlCol="0" anchor="t">
            <a:normAutofit/>
          </a:bodyPr>
          <a:lstStyle/>
          <a:p>
            <a:pPr>
              <a:lnSpc>
                <a:spcPct val="90000"/>
              </a:lnSpc>
              <a:spcAft>
                <a:spcPts val="600"/>
              </a:spcAft>
            </a:pPr>
            <a:r>
              <a:rPr lang="en-GB" dirty="0">
                <a:latin typeface="+mj-lt"/>
              </a:rPr>
              <a:t>Programme where the Council helps individuals experiencing in-work poverty.</a:t>
            </a:r>
          </a:p>
          <a:p>
            <a:pPr indent="-228600">
              <a:lnSpc>
                <a:spcPct val="90000"/>
              </a:lnSpc>
              <a:spcAft>
                <a:spcPts val="600"/>
              </a:spcAft>
              <a:buFont typeface="Arial" panose="020B0604020202020204" pitchFamily="34" charset="0"/>
              <a:buChar char="•"/>
            </a:pPr>
            <a:endParaRPr lang="en-GB" dirty="0">
              <a:latin typeface="+mj-lt"/>
            </a:endParaRPr>
          </a:p>
          <a:p>
            <a:pPr>
              <a:lnSpc>
                <a:spcPct val="90000"/>
              </a:lnSpc>
              <a:spcAft>
                <a:spcPts val="600"/>
              </a:spcAft>
            </a:pPr>
            <a:r>
              <a:rPr lang="en-GB" dirty="0">
                <a:latin typeface="+mj-lt"/>
              </a:rPr>
              <a:t>Assistance includes:</a:t>
            </a:r>
          </a:p>
          <a:p>
            <a:pPr marL="285750" indent="-285750">
              <a:lnSpc>
                <a:spcPct val="90000"/>
              </a:lnSpc>
              <a:spcAft>
                <a:spcPts val="600"/>
              </a:spcAft>
              <a:buFont typeface="Arial" panose="020B0604020202020204" pitchFamily="34" charset="0"/>
              <a:buChar char="•"/>
            </a:pPr>
            <a:r>
              <a:rPr lang="en-GB" dirty="0">
                <a:latin typeface="+mj-lt"/>
              </a:rPr>
              <a:t>Identifying barriers to better employment</a:t>
            </a:r>
          </a:p>
          <a:p>
            <a:pPr marL="285750" indent="-285750">
              <a:lnSpc>
                <a:spcPct val="90000"/>
              </a:lnSpc>
              <a:spcAft>
                <a:spcPts val="600"/>
              </a:spcAft>
              <a:buFont typeface="Arial" panose="020B0604020202020204" pitchFamily="34" charset="0"/>
              <a:buChar char="•"/>
            </a:pPr>
            <a:r>
              <a:rPr lang="en-GB" dirty="0">
                <a:latin typeface="+mj-lt"/>
              </a:rPr>
              <a:t>Assisting with CVs and job applications</a:t>
            </a:r>
          </a:p>
          <a:p>
            <a:pPr marL="285750" indent="-285750">
              <a:lnSpc>
                <a:spcPct val="90000"/>
              </a:lnSpc>
              <a:spcAft>
                <a:spcPts val="600"/>
              </a:spcAft>
              <a:buFont typeface="Arial" panose="020B0604020202020204" pitchFamily="34" charset="0"/>
              <a:buChar char="•"/>
            </a:pPr>
            <a:r>
              <a:rPr lang="en-GB" dirty="0">
                <a:latin typeface="+mj-lt"/>
              </a:rPr>
              <a:t>Enrolment and payment for training </a:t>
            </a:r>
          </a:p>
          <a:p>
            <a:pPr marL="285750" indent="-285750">
              <a:lnSpc>
                <a:spcPct val="90000"/>
              </a:lnSpc>
              <a:spcAft>
                <a:spcPts val="600"/>
              </a:spcAft>
              <a:buFont typeface="Arial" panose="020B0604020202020204" pitchFamily="34" charset="0"/>
              <a:buChar char="•"/>
            </a:pPr>
            <a:r>
              <a:rPr lang="en-GB" dirty="0">
                <a:latin typeface="+mj-lt"/>
              </a:rPr>
              <a:t>Childcare costs</a:t>
            </a:r>
          </a:p>
          <a:p>
            <a:pPr marL="285750" indent="-285750">
              <a:lnSpc>
                <a:spcPct val="90000"/>
              </a:lnSpc>
              <a:spcAft>
                <a:spcPts val="600"/>
              </a:spcAft>
              <a:buFont typeface="Arial" panose="020B0604020202020204" pitchFamily="34" charset="0"/>
              <a:buChar char="•"/>
            </a:pPr>
            <a:r>
              <a:rPr lang="en-GB" dirty="0">
                <a:latin typeface="+mj-lt"/>
              </a:rPr>
              <a:t>Regular catch-ups</a:t>
            </a:r>
          </a:p>
          <a:p>
            <a:pPr indent="-228600">
              <a:lnSpc>
                <a:spcPct val="90000"/>
              </a:lnSpc>
              <a:spcAft>
                <a:spcPts val="600"/>
              </a:spcAft>
              <a:buFont typeface="Arial" panose="020B0604020202020204" pitchFamily="34" charset="0"/>
              <a:buChar char="•"/>
            </a:pPr>
            <a:endParaRPr lang="en-GB" dirty="0">
              <a:latin typeface="+mj-lt"/>
            </a:endParaRPr>
          </a:p>
          <a:p>
            <a:pPr>
              <a:lnSpc>
                <a:spcPct val="90000"/>
              </a:lnSpc>
              <a:spcAft>
                <a:spcPts val="600"/>
              </a:spcAft>
            </a:pPr>
            <a:r>
              <a:rPr lang="en-GB" dirty="0">
                <a:latin typeface="+mj-lt"/>
              </a:rPr>
              <a:t>As of now, </a:t>
            </a:r>
            <a:r>
              <a:rPr lang="en-GB" b="1" dirty="0">
                <a:latin typeface="+mj-lt"/>
              </a:rPr>
              <a:t>53</a:t>
            </a:r>
            <a:r>
              <a:rPr lang="en-GB" dirty="0">
                <a:latin typeface="+mj-lt"/>
              </a:rPr>
              <a:t> individuals have received assistance, </a:t>
            </a:r>
            <a:r>
              <a:rPr lang="en-GB" b="1" dirty="0">
                <a:latin typeface="+mj-lt"/>
              </a:rPr>
              <a:t>12</a:t>
            </a:r>
            <a:r>
              <a:rPr lang="en-GB" dirty="0">
                <a:latin typeface="+mj-lt"/>
              </a:rPr>
              <a:t> have undergone training, and </a:t>
            </a:r>
            <a:r>
              <a:rPr lang="en-GB" b="1" dirty="0">
                <a:latin typeface="+mj-lt"/>
              </a:rPr>
              <a:t>11</a:t>
            </a:r>
            <a:r>
              <a:rPr lang="en-GB" dirty="0">
                <a:latin typeface="+mj-lt"/>
              </a:rPr>
              <a:t> have moved on to better employment.</a:t>
            </a:r>
          </a:p>
        </p:txBody>
      </p:sp>
      <p:pic>
        <p:nvPicPr>
          <p:cNvPr id="7" name="Picture 2">
            <a:extLst>
              <a:ext uri="{FF2B5EF4-FFF2-40B4-BE49-F238E27FC236}">
                <a16:creationId xmlns:a16="http://schemas.microsoft.com/office/drawing/2014/main" id="{834F3D2F-CABA-5370-8DE5-167D476183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9903" y="5490212"/>
            <a:ext cx="2242576" cy="1154759"/>
          </a:xfrm>
          <a:prstGeom prst="rect">
            <a:avLst/>
          </a:prstGeom>
          <a:noFill/>
          <a:extLst>
            <a:ext uri="{909E8E84-426E-40DD-AFC4-6F175D3DCCD1}">
              <a14:hiddenFill xmlns:a14="http://schemas.microsoft.com/office/drawing/2010/main">
                <a:solidFill>
                  <a:srgbClr val="FFFFFF"/>
                </a:solidFill>
              </a14:hiddenFill>
            </a:ext>
          </a:extLst>
        </p:spPr>
      </p:pic>
      <p:cxnSp>
        <p:nvCxnSpPr>
          <p:cNvPr id="2" name="Cysylltydd Syth 1">
            <a:extLst>
              <a:ext uri="{FF2B5EF4-FFF2-40B4-BE49-F238E27FC236}">
                <a16:creationId xmlns:a16="http://schemas.microsoft.com/office/drawing/2014/main" id="{7D36A9BE-5B7C-3FAD-639C-2EA9A95619AE}"/>
              </a:ext>
            </a:extLst>
          </p:cNvPr>
          <p:cNvCxnSpPr>
            <a:cxnSpLocks/>
          </p:cNvCxnSpPr>
          <p:nvPr/>
        </p:nvCxnSpPr>
        <p:spPr>
          <a:xfrm>
            <a:off x="7199796" y="0"/>
            <a:ext cx="0" cy="6858000"/>
          </a:xfrm>
          <a:prstGeom prst="line">
            <a:avLst/>
          </a:prstGeom>
          <a:ln>
            <a:solidFill>
              <a:srgbClr val="CB0538"/>
            </a:solidFill>
          </a:ln>
        </p:spPr>
        <p:style>
          <a:lnRef idx="1">
            <a:schemeClr val="accent1"/>
          </a:lnRef>
          <a:fillRef idx="0">
            <a:schemeClr val="accent1"/>
          </a:fillRef>
          <a:effectRef idx="0">
            <a:schemeClr val="accent1"/>
          </a:effectRef>
          <a:fontRef idx="minor">
            <a:schemeClr val="tx1"/>
          </a:fontRef>
        </p:style>
      </p:cxnSp>
      <p:grpSp>
        <p:nvGrpSpPr>
          <p:cNvPr id="3" name="Grwpio 2">
            <a:extLst>
              <a:ext uri="{FF2B5EF4-FFF2-40B4-BE49-F238E27FC236}">
                <a16:creationId xmlns:a16="http://schemas.microsoft.com/office/drawing/2014/main" id="{1ACA4932-B687-D428-3627-4D1DFEFBE5C1}"/>
              </a:ext>
            </a:extLst>
          </p:cNvPr>
          <p:cNvGrpSpPr/>
          <p:nvPr/>
        </p:nvGrpSpPr>
        <p:grpSpPr>
          <a:xfrm>
            <a:off x="-12817" y="0"/>
            <a:ext cx="7531216" cy="965812"/>
            <a:chOff x="-3050" y="0"/>
            <a:chExt cx="7196391" cy="965812"/>
          </a:xfrm>
        </p:grpSpPr>
        <p:sp>
          <p:nvSpPr>
            <p:cNvPr id="8" name="Petryal 7">
              <a:extLst>
                <a:ext uri="{FF2B5EF4-FFF2-40B4-BE49-F238E27FC236}">
                  <a16:creationId xmlns:a16="http://schemas.microsoft.com/office/drawing/2014/main" id="{16DC4F13-43AF-C65A-D478-820BC13ED8AF}"/>
                </a:ext>
              </a:extLst>
            </p:cNvPr>
            <p:cNvSpPr/>
            <p:nvPr/>
          </p:nvSpPr>
          <p:spPr>
            <a:xfrm>
              <a:off x="-3050" y="340153"/>
              <a:ext cx="7196391" cy="625659"/>
            </a:xfrm>
            <a:prstGeom prst="rect">
              <a:avLst/>
            </a:prstGeom>
            <a:solidFill>
              <a:srgbClr val="00785F"/>
            </a:solidFill>
          </p:spPr>
          <p:txBody>
            <a:bodyPr vert="horz" lIns="91440" tIns="45720" rIns="91440" bIns="45720" rtlCol="0" anchor="ctr">
              <a:normAutofit lnSpcReduction="10000"/>
            </a:bodyPr>
            <a:lstStyle/>
            <a:p>
              <a:pPr>
                <a:lnSpc>
                  <a:spcPct val="90000"/>
                </a:lnSpc>
                <a:spcBef>
                  <a:spcPct val="0"/>
                </a:spcBef>
                <a:spcAft>
                  <a:spcPts val="600"/>
                </a:spcAft>
              </a:pPr>
              <a:r>
                <a:rPr lang="en-GB" sz="4000" b="0" cap="none" spc="0" dirty="0">
                  <a:ln w="0"/>
                  <a:solidFill>
                    <a:schemeClr val="bg1"/>
                  </a:solidFill>
                  <a:effectLst>
                    <a:outerShdw blurRad="38100" dist="19050" dir="2700000" algn="tl" rotWithShape="0">
                      <a:schemeClr val="dk1">
                        <a:alpha val="40000"/>
                      </a:schemeClr>
                    </a:outerShdw>
                  </a:effectLst>
                  <a:latin typeface="+mj-lt"/>
                  <a:ea typeface="+mj-ea"/>
                  <a:cs typeface="+mj-cs"/>
                </a:rPr>
                <a:t>In-Work Poverty Assistance</a:t>
              </a:r>
            </a:p>
          </p:txBody>
        </p:sp>
        <p:sp>
          <p:nvSpPr>
            <p:cNvPr id="9" name="Blwch Testun 8">
              <a:extLst>
                <a:ext uri="{FF2B5EF4-FFF2-40B4-BE49-F238E27FC236}">
                  <a16:creationId xmlns:a16="http://schemas.microsoft.com/office/drawing/2014/main" id="{46614E91-93C2-3B17-49CA-1F56BD394E18}"/>
                </a:ext>
              </a:extLst>
            </p:cNvPr>
            <p:cNvSpPr txBox="1"/>
            <p:nvPr/>
          </p:nvSpPr>
          <p:spPr>
            <a:xfrm>
              <a:off x="0" y="0"/>
              <a:ext cx="7193341" cy="369332"/>
            </a:xfrm>
            <a:prstGeom prst="rect">
              <a:avLst/>
            </a:prstGeom>
            <a:noFill/>
          </p:spPr>
          <p:txBody>
            <a:bodyPr wrap="square" rtlCol="0">
              <a:spAutoFit/>
            </a:bodyPr>
            <a:lstStyle/>
            <a:p>
              <a:r>
                <a:rPr lang="cy-GB" dirty="0" err="1">
                  <a:latin typeface="+mj-lt"/>
                </a:rPr>
                <a:t>Workforce</a:t>
              </a:r>
              <a:r>
                <a:rPr lang="cy-GB" dirty="0">
                  <a:latin typeface="+mj-lt"/>
                </a:rPr>
                <a:t> </a:t>
              </a:r>
              <a:r>
                <a:rPr lang="cy-GB" dirty="0" err="1">
                  <a:latin typeface="+mj-lt"/>
                </a:rPr>
                <a:t>Recovery</a:t>
              </a:r>
              <a:endParaRPr lang="en-GB" dirty="0">
                <a:latin typeface="+mj-lt"/>
              </a:endParaRPr>
            </a:p>
          </p:txBody>
        </p:sp>
      </p:grpSp>
      <p:pic>
        <p:nvPicPr>
          <p:cNvPr id="6" name="Llun 5" descr="Male workers talking in factory">
            <a:extLst>
              <a:ext uri="{FF2B5EF4-FFF2-40B4-BE49-F238E27FC236}">
                <a16:creationId xmlns:a16="http://schemas.microsoft.com/office/drawing/2014/main" id="{A6692127-6BA0-C3D9-26BA-548BCD7C6D9F}"/>
              </a:ext>
            </a:extLst>
          </p:cNvPr>
          <p:cNvPicPr>
            <a:picLocks noChangeAspect="1"/>
          </p:cNvPicPr>
          <p:nvPr/>
        </p:nvPicPr>
        <p:blipFill rotWithShape="1">
          <a:blip r:embed="rId4">
            <a:extLst>
              <a:ext uri="{28A0092B-C50C-407E-A947-70E740481C1C}">
                <a14:useLocalDpi xmlns:a14="http://schemas.microsoft.com/office/drawing/2010/main" val="0"/>
              </a:ext>
            </a:extLst>
          </a:blip>
          <a:srcRect l="34405" t="-1" r="17127" b="-1"/>
          <a:stretch/>
        </p:blipFill>
        <p:spPr>
          <a:xfrm>
            <a:off x="7199796" y="3768"/>
            <a:ext cx="4979558" cy="6857990"/>
          </a:xfrm>
          <a:prstGeom prst="rect">
            <a:avLst/>
          </a:prstGeom>
        </p:spPr>
      </p:pic>
    </p:spTree>
    <p:extLst>
      <p:ext uri="{BB962C8B-B14F-4D97-AF65-F5344CB8AC3E}">
        <p14:creationId xmlns:p14="http://schemas.microsoft.com/office/powerpoint/2010/main" val="3199120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lwch Testun 3">
            <a:extLst>
              <a:ext uri="{FF2B5EF4-FFF2-40B4-BE49-F238E27FC236}">
                <a16:creationId xmlns:a16="http://schemas.microsoft.com/office/drawing/2014/main" id="{6FFC1A43-3123-7411-5EB5-A51C63B2F209}"/>
              </a:ext>
            </a:extLst>
          </p:cNvPr>
          <p:cNvSpPr txBox="1"/>
          <p:nvPr/>
        </p:nvSpPr>
        <p:spPr>
          <a:xfrm>
            <a:off x="7783275" y="1868593"/>
            <a:ext cx="3822189" cy="2712834"/>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GB" dirty="0">
                <a:latin typeface="+mj-lt"/>
              </a:rPr>
              <a:t>Programme designed in 2020</a:t>
            </a:r>
          </a:p>
          <a:p>
            <a:pPr marL="285750" indent="-228600">
              <a:lnSpc>
                <a:spcPct val="90000"/>
              </a:lnSpc>
              <a:spcAft>
                <a:spcPts val="600"/>
              </a:spcAft>
              <a:buFont typeface="Arial" panose="020B0604020202020204" pitchFamily="34" charset="0"/>
              <a:buChar char="•"/>
            </a:pPr>
            <a:r>
              <a:rPr lang="en-GB" dirty="0">
                <a:latin typeface="+mj-lt"/>
              </a:rPr>
              <a:t>Much has changed since then</a:t>
            </a:r>
          </a:p>
          <a:p>
            <a:pPr marL="285750" indent="-228600">
              <a:lnSpc>
                <a:spcPct val="90000"/>
              </a:lnSpc>
              <a:spcAft>
                <a:spcPts val="600"/>
              </a:spcAft>
              <a:buFont typeface="Arial" panose="020B0604020202020204" pitchFamily="34" charset="0"/>
              <a:buChar char="•"/>
            </a:pPr>
            <a:r>
              <a:rPr lang="en-GB" dirty="0">
                <a:latin typeface="+mj-lt"/>
              </a:rPr>
              <a:t>With NDA support we have been able to respond quite nimbly to changes</a:t>
            </a:r>
          </a:p>
          <a:p>
            <a:pPr marL="285750" indent="-228600">
              <a:lnSpc>
                <a:spcPct val="90000"/>
              </a:lnSpc>
              <a:spcAft>
                <a:spcPts val="600"/>
              </a:spcAft>
              <a:buFont typeface="Arial" panose="020B0604020202020204" pitchFamily="34" charset="0"/>
              <a:buChar char="•"/>
            </a:pPr>
            <a:r>
              <a:rPr lang="en-GB" dirty="0">
                <a:latin typeface="+mj-lt"/>
              </a:rPr>
              <a:t>We have also learned many lessons which will allow us to plan future programmes</a:t>
            </a:r>
          </a:p>
        </p:txBody>
      </p:sp>
      <p:cxnSp>
        <p:nvCxnSpPr>
          <p:cNvPr id="2" name="Cysylltydd Syth 1">
            <a:extLst>
              <a:ext uri="{FF2B5EF4-FFF2-40B4-BE49-F238E27FC236}">
                <a16:creationId xmlns:a16="http://schemas.microsoft.com/office/drawing/2014/main" id="{F66FAFA5-5B44-2486-D974-E5D3F0178F15}"/>
              </a:ext>
            </a:extLst>
          </p:cNvPr>
          <p:cNvCxnSpPr>
            <a:cxnSpLocks/>
          </p:cNvCxnSpPr>
          <p:nvPr/>
        </p:nvCxnSpPr>
        <p:spPr>
          <a:xfrm>
            <a:off x="7199796" y="0"/>
            <a:ext cx="0" cy="6858000"/>
          </a:xfrm>
          <a:prstGeom prst="line">
            <a:avLst/>
          </a:prstGeom>
          <a:ln>
            <a:solidFill>
              <a:srgbClr val="CB0538"/>
            </a:solidFill>
          </a:ln>
        </p:spPr>
        <p:style>
          <a:lnRef idx="1">
            <a:schemeClr val="accent1"/>
          </a:lnRef>
          <a:fillRef idx="0">
            <a:schemeClr val="accent1"/>
          </a:fillRef>
          <a:effectRef idx="0">
            <a:schemeClr val="accent1"/>
          </a:effectRef>
          <a:fontRef idx="minor">
            <a:schemeClr val="tx1"/>
          </a:fontRef>
        </p:style>
      </p:cxnSp>
      <p:grpSp>
        <p:nvGrpSpPr>
          <p:cNvPr id="5" name="Grwpio 4">
            <a:extLst>
              <a:ext uri="{FF2B5EF4-FFF2-40B4-BE49-F238E27FC236}">
                <a16:creationId xmlns:a16="http://schemas.microsoft.com/office/drawing/2014/main" id="{96C487BC-3851-CFC1-2C1F-EE3404DE0B79}"/>
              </a:ext>
            </a:extLst>
          </p:cNvPr>
          <p:cNvGrpSpPr/>
          <p:nvPr/>
        </p:nvGrpSpPr>
        <p:grpSpPr>
          <a:xfrm>
            <a:off x="7051247" y="0"/>
            <a:ext cx="5255965" cy="965812"/>
            <a:chOff x="-3050" y="0"/>
            <a:chExt cx="7196391" cy="965812"/>
          </a:xfrm>
        </p:grpSpPr>
        <p:sp>
          <p:nvSpPr>
            <p:cNvPr id="6" name="Petryal 5">
              <a:extLst>
                <a:ext uri="{FF2B5EF4-FFF2-40B4-BE49-F238E27FC236}">
                  <a16:creationId xmlns:a16="http://schemas.microsoft.com/office/drawing/2014/main" id="{FF06E225-4A82-DE3E-0017-6F80846BEC84}"/>
                </a:ext>
              </a:extLst>
            </p:cNvPr>
            <p:cNvSpPr/>
            <p:nvPr/>
          </p:nvSpPr>
          <p:spPr>
            <a:xfrm>
              <a:off x="-3050" y="340153"/>
              <a:ext cx="7032253" cy="625659"/>
            </a:xfrm>
            <a:prstGeom prst="rect">
              <a:avLst/>
            </a:prstGeom>
            <a:solidFill>
              <a:srgbClr val="00785F"/>
            </a:solidFill>
          </p:spPr>
          <p:txBody>
            <a:bodyPr vert="horz" lIns="91440" tIns="45720" rIns="91440" bIns="45720" rtlCol="0" anchor="ctr">
              <a:normAutofit lnSpcReduction="10000"/>
            </a:bodyPr>
            <a:lstStyle/>
            <a:p>
              <a:pPr algn="r">
                <a:lnSpc>
                  <a:spcPct val="90000"/>
                </a:lnSpc>
                <a:spcBef>
                  <a:spcPct val="0"/>
                </a:spcBef>
                <a:spcAft>
                  <a:spcPts val="600"/>
                </a:spcAft>
              </a:pPr>
              <a:r>
                <a:rPr lang="cy-GB" sz="4000" dirty="0">
                  <a:ln w="0"/>
                  <a:solidFill>
                    <a:schemeClr val="bg1"/>
                  </a:solidFill>
                  <a:effectLst>
                    <a:outerShdw blurRad="38100" dist="19050" dir="2700000" algn="tl" rotWithShape="0">
                      <a:schemeClr val="dk1">
                        <a:alpha val="40000"/>
                      </a:schemeClr>
                    </a:outerShdw>
                  </a:effectLst>
                  <a:latin typeface="+mj-lt"/>
                  <a:ea typeface="+mj-ea"/>
                  <a:cs typeface="+mj-cs"/>
                </a:rPr>
                <a:t>L</a:t>
              </a:r>
              <a:r>
                <a:rPr lang="en-GB" sz="4000" dirty="0" err="1">
                  <a:ln w="0"/>
                  <a:solidFill>
                    <a:schemeClr val="bg1"/>
                  </a:solidFill>
                  <a:effectLst>
                    <a:outerShdw blurRad="38100" dist="19050" dir="2700000" algn="tl" rotWithShape="0">
                      <a:schemeClr val="dk1">
                        <a:alpha val="40000"/>
                      </a:schemeClr>
                    </a:outerShdw>
                  </a:effectLst>
                  <a:latin typeface="+mj-lt"/>
                  <a:ea typeface="+mj-ea"/>
                  <a:cs typeface="+mj-cs"/>
                </a:rPr>
                <a:t>ooking</a:t>
              </a:r>
              <a:r>
                <a:rPr lang="en-GB" sz="4000" dirty="0">
                  <a:ln w="0"/>
                  <a:solidFill>
                    <a:schemeClr val="bg1"/>
                  </a:solidFill>
                  <a:effectLst>
                    <a:outerShdw blurRad="38100" dist="19050" dir="2700000" algn="tl" rotWithShape="0">
                      <a:schemeClr val="dk1">
                        <a:alpha val="40000"/>
                      </a:schemeClr>
                    </a:outerShdw>
                  </a:effectLst>
                  <a:latin typeface="+mj-lt"/>
                  <a:ea typeface="+mj-ea"/>
                  <a:cs typeface="+mj-cs"/>
                </a:rPr>
                <a:t> Forward</a:t>
              </a:r>
              <a:endParaRPr lang="en-GB" sz="4000" b="0" cap="none" spc="0" dirty="0">
                <a:ln w="0"/>
                <a:solidFill>
                  <a:schemeClr val="bg1"/>
                </a:solidFill>
                <a:effectLst>
                  <a:outerShdw blurRad="38100" dist="19050" dir="2700000" algn="tl" rotWithShape="0">
                    <a:schemeClr val="dk1">
                      <a:alpha val="40000"/>
                    </a:schemeClr>
                  </a:outerShdw>
                </a:effectLst>
                <a:latin typeface="+mj-lt"/>
                <a:ea typeface="+mj-ea"/>
                <a:cs typeface="+mj-cs"/>
              </a:endParaRPr>
            </a:p>
          </p:txBody>
        </p:sp>
        <p:sp>
          <p:nvSpPr>
            <p:cNvPr id="7" name="Blwch Testun 6">
              <a:extLst>
                <a:ext uri="{FF2B5EF4-FFF2-40B4-BE49-F238E27FC236}">
                  <a16:creationId xmlns:a16="http://schemas.microsoft.com/office/drawing/2014/main" id="{43269F02-0C2D-F16F-27FD-48A8AC533B56}"/>
                </a:ext>
              </a:extLst>
            </p:cNvPr>
            <p:cNvSpPr txBox="1"/>
            <p:nvPr/>
          </p:nvSpPr>
          <p:spPr>
            <a:xfrm>
              <a:off x="0" y="0"/>
              <a:ext cx="7193341" cy="369332"/>
            </a:xfrm>
            <a:prstGeom prst="rect">
              <a:avLst/>
            </a:prstGeom>
            <a:noFill/>
          </p:spPr>
          <p:txBody>
            <a:bodyPr wrap="square" rtlCol="0">
              <a:spAutoFit/>
            </a:bodyPr>
            <a:lstStyle/>
            <a:p>
              <a:endParaRPr lang="en-GB" dirty="0">
                <a:latin typeface="+mj-lt"/>
              </a:endParaRPr>
            </a:p>
          </p:txBody>
        </p:sp>
      </p:grpSp>
      <p:pic>
        <p:nvPicPr>
          <p:cNvPr id="1026" name="Picture 2" descr="Llun yn cynnwys tirwedd, awyr agored, cwmwl, awyr&#10;&#10;Wedi cynhyrchu’r disgrifiad yn awtomatig">
            <a:extLst>
              <a:ext uri="{FF2B5EF4-FFF2-40B4-BE49-F238E27FC236}">
                <a16:creationId xmlns:a16="http://schemas.microsoft.com/office/drawing/2014/main" id="{F7C5A6D7-C593-222A-372F-609989E778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812" r="9295" b="3659"/>
          <a:stretch/>
        </p:blipFill>
        <p:spPr bwMode="auto">
          <a:xfrm>
            <a:off x="9427" y="10"/>
            <a:ext cx="719979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33899"/>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tryal 2">
            <a:extLst>
              <a:ext uri="{FF2B5EF4-FFF2-40B4-BE49-F238E27FC236}">
                <a16:creationId xmlns:a16="http://schemas.microsoft.com/office/drawing/2014/main" id="{1CEF3326-F6CF-9AEF-9CB2-02BA7C5DEF4A}"/>
              </a:ext>
            </a:extLst>
          </p:cNvPr>
          <p:cNvSpPr/>
          <p:nvPr/>
        </p:nvSpPr>
        <p:spPr>
          <a:xfrm>
            <a:off x="5021026" y="2505670"/>
            <a:ext cx="2149948" cy="923330"/>
          </a:xfrm>
          <a:prstGeom prst="rect">
            <a:avLst/>
          </a:prstGeom>
          <a:noFill/>
        </p:spPr>
        <p:txBody>
          <a:bodyPr wrap="none" lIns="91440" tIns="45720" rIns="91440" bIns="45720">
            <a:spAutoFit/>
          </a:bodyPr>
          <a:lstStyle/>
          <a:p>
            <a:r>
              <a:rPr lang="cy-GB" sz="5400" dirty="0">
                <a:ln w="0"/>
                <a:effectLst>
                  <a:outerShdw blurRad="38100" dist="19050" dir="2700000" algn="tl" rotWithShape="0">
                    <a:schemeClr val="dk1">
                      <a:alpha val="40000"/>
                    </a:schemeClr>
                  </a:outerShdw>
                </a:effectLst>
                <a:latin typeface="+mj-lt"/>
              </a:rPr>
              <a:t>Diolch!</a:t>
            </a:r>
            <a:endParaRPr lang="cy-GB" sz="5400" b="0" cap="none" spc="0" dirty="0">
              <a:ln w="0"/>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210334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70B79E86-2495-6328-EFEB-4A1D5DB9A8A7}"/>
              </a:ext>
            </a:extLst>
          </p:cNvPr>
          <p:cNvGraphicFramePr/>
          <p:nvPr>
            <p:extLst>
              <p:ext uri="{D42A27DB-BD31-4B8C-83A1-F6EECF244321}">
                <p14:modId xmlns:p14="http://schemas.microsoft.com/office/powerpoint/2010/main" val="5413602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Petryal 1">
            <a:extLst>
              <a:ext uri="{FF2B5EF4-FFF2-40B4-BE49-F238E27FC236}">
                <a16:creationId xmlns:a16="http://schemas.microsoft.com/office/drawing/2014/main" id="{8A025E5B-B962-767B-F90A-1A790319A595}"/>
              </a:ext>
            </a:extLst>
          </p:cNvPr>
          <p:cNvSpPr/>
          <p:nvPr/>
        </p:nvSpPr>
        <p:spPr>
          <a:xfrm>
            <a:off x="1367571" y="497314"/>
            <a:ext cx="9453806" cy="830997"/>
          </a:xfrm>
          <a:prstGeom prst="rect">
            <a:avLst/>
          </a:prstGeom>
          <a:noFill/>
        </p:spPr>
        <p:txBody>
          <a:bodyPr wrap="none" lIns="91440" tIns="45720" rIns="91440" bIns="45720">
            <a:spAutoFit/>
          </a:bodyPr>
          <a:lstStyle/>
          <a:p>
            <a:pPr algn="ctr"/>
            <a:r>
              <a:rPr lang="en-GB" sz="4800" b="0" cap="none" spc="0" dirty="0">
                <a:ln w="0"/>
                <a:solidFill>
                  <a:sysClr val="windowText" lastClr="000000"/>
                </a:solidFill>
                <a:latin typeface="+mj-lt"/>
                <a:cs typeface="Calibri" panose="020F0502020204030204" pitchFamily="34" charset="0"/>
              </a:rPr>
              <a:t>Focusing on 3 areas of the </a:t>
            </a:r>
            <a:r>
              <a:rPr lang="en-GB" sz="4800" dirty="0">
                <a:ln w="0"/>
                <a:solidFill>
                  <a:sysClr val="windowText" lastClr="000000"/>
                </a:solidFill>
                <a:latin typeface="+mj-lt"/>
                <a:cs typeface="Calibri" panose="020F0502020204030204" pitchFamily="34" charset="0"/>
              </a:rPr>
              <a:t>e</a:t>
            </a:r>
            <a:r>
              <a:rPr lang="en-GB" sz="4800" b="0" cap="none" spc="0" dirty="0">
                <a:ln w="0"/>
                <a:solidFill>
                  <a:sysClr val="windowText" lastClr="000000"/>
                </a:solidFill>
                <a:latin typeface="+mj-lt"/>
                <a:cs typeface="Calibri" panose="020F0502020204030204" pitchFamily="34" charset="0"/>
              </a:rPr>
              <a:t>conomy</a:t>
            </a:r>
            <a:r>
              <a:rPr lang="cy-GB" sz="4800" b="0" cap="none" spc="0" dirty="0">
                <a:ln w="0"/>
                <a:solidFill>
                  <a:schemeClr val="tx1"/>
                </a:solidFill>
                <a:latin typeface="+mj-lt"/>
                <a:cs typeface="Calibri" panose="020F0502020204030204" pitchFamily="34" charset="0"/>
              </a:rPr>
              <a:t>: </a:t>
            </a:r>
          </a:p>
        </p:txBody>
      </p:sp>
    </p:spTree>
    <p:extLst>
      <p:ext uri="{BB962C8B-B14F-4D97-AF65-F5344CB8AC3E}">
        <p14:creationId xmlns:p14="http://schemas.microsoft.com/office/powerpoint/2010/main" val="585138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lwch Testun 4">
            <a:extLst>
              <a:ext uri="{FF2B5EF4-FFF2-40B4-BE49-F238E27FC236}">
                <a16:creationId xmlns:a16="http://schemas.microsoft.com/office/drawing/2014/main" id="{764341D0-713F-26BE-1670-E43A2DEE7220}"/>
              </a:ext>
            </a:extLst>
          </p:cNvPr>
          <p:cNvSpPr txBox="1"/>
          <p:nvPr/>
        </p:nvSpPr>
        <p:spPr>
          <a:xfrm>
            <a:off x="309185" y="1115122"/>
            <a:ext cx="6526556" cy="4845671"/>
          </a:xfrm>
          <a:prstGeom prst="rect">
            <a:avLst/>
          </a:prstGeom>
        </p:spPr>
        <p:txBody>
          <a:bodyPr vert="horz" lIns="91440" tIns="45720" rIns="91440" bIns="45720" rtlCol="0">
            <a:normAutofit/>
          </a:bodyPr>
          <a:lstStyle/>
          <a:p>
            <a:pPr>
              <a:lnSpc>
                <a:spcPct val="90000"/>
              </a:lnSpc>
              <a:spcAft>
                <a:spcPts val="600"/>
              </a:spcAft>
            </a:pPr>
            <a:r>
              <a:rPr lang="en-GB" dirty="0">
                <a:latin typeface="+mj-lt"/>
              </a:rPr>
              <a:t>As part of this programme, the </a:t>
            </a:r>
            <a:r>
              <a:rPr lang="en-GB" dirty="0" err="1">
                <a:latin typeface="+mj-lt"/>
              </a:rPr>
              <a:t>Egni</a:t>
            </a:r>
            <a:r>
              <a:rPr lang="en-GB" dirty="0">
                <a:latin typeface="+mj-lt"/>
              </a:rPr>
              <a:t> team at M-</a:t>
            </a:r>
            <a:r>
              <a:rPr lang="en-GB" dirty="0" err="1">
                <a:latin typeface="+mj-lt"/>
              </a:rPr>
              <a:t>SParc</a:t>
            </a:r>
            <a:r>
              <a:rPr lang="en-GB" dirty="0">
                <a:latin typeface="+mj-lt"/>
              </a:rPr>
              <a:t> has been visiting schools across Gwynedd to educate the pupils on the importance of low-carbon energy.</a:t>
            </a:r>
          </a:p>
          <a:p>
            <a:pPr indent="-228600">
              <a:lnSpc>
                <a:spcPct val="90000"/>
              </a:lnSpc>
              <a:spcAft>
                <a:spcPts val="600"/>
              </a:spcAft>
              <a:buFont typeface="Arial" panose="020B0604020202020204" pitchFamily="34" charset="0"/>
              <a:buChar char="•"/>
            </a:pPr>
            <a:endParaRPr lang="en-GB" dirty="0">
              <a:latin typeface="+mj-lt"/>
            </a:endParaRPr>
          </a:p>
          <a:p>
            <a:pPr>
              <a:lnSpc>
                <a:spcPct val="90000"/>
              </a:lnSpc>
              <a:spcAft>
                <a:spcPts val="600"/>
              </a:spcAft>
            </a:pPr>
            <a:r>
              <a:rPr lang="en-GB" dirty="0">
                <a:latin typeface="+mj-lt"/>
              </a:rPr>
              <a:t>In groups, the pupils must design and manage a village’s electricity supply and balance the supply between various low-carbon sources, of which nuclear energy is essential for a reliable and constant source of energy.</a:t>
            </a:r>
          </a:p>
          <a:p>
            <a:pPr indent="-228600">
              <a:lnSpc>
                <a:spcPct val="90000"/>
              </a:lnSpc>
              <a:spcAft>
                <a:spcPts val="600"/>
              </a:spcAft>
              <a:buFont typeface="Arial" panose="020B0604020202020204" pitchFamily="34" charset="0"/>
              <a:buChar char="•"/>
            </a:pPr>
            <a:endParaRPr lang="en-GB" dirty="0">
              <a:latin typeface="+mj-lt"/>
            </a:endParaRPr>
          </a:p>
          <a:p>
            <a:pPr>
              <a:lnSpc>
                <a:spcPct val="90000"/>
              </a:lnSpc>
              <a:spcAft>
                <a:spcPts val="600"/>
              </a:spcAft>
            </a:pPr>
            <a:r>
              <a:rPr lang="en-GB" dirty="0">
                <a:latin typeface="+mj-lt"/>
              </a:rPr>
              <a:t>The purpose of this exercise is to educate the pupils on the various sources of carbon energy and the strengths and weaknesses of each source.</a:t>
            </a:r>
          </a:p>
          <a:p>
            <a:pPr>
              <a:lnSpc>
                <a:spcPct val="90000"/>
              </a:lnSpc>
              <a:spcAft>
                <a:spcPts val="600"/>
              </a:spcAft>
            </a:pPr>
            <a:endParaRPr lang="en-GB" dirty="0">
              <a:latin typeface="+mj-lt"/>
            </a:endParaRPr>
          </a:p>
          <a:p>
            <a:pPr>
              <a:lnSpc>
                <a:spcPct val="90000"/>
              </a:lnSpc>
              <a:spcAft>
                <a:spcPts val="600"/>
              </a:spcAft>
            </a:pPr>
            <a:r>
              <a:rPr lang="en-GB" dirty="0">
                <a:latin typeface="+mj-lt"/>
              </a:rPr>
              <a:t>This emphasises the importance of having a low-carbon energy mix for a more sustainable future.</a:t>
            </a:r>
          </a:p>
          <a:p>
            <a:pPr indent="-228600">
              <a:lnSpc>
                <a:spcPct val="90000"/>
              </a:lnSpc>
              <a:spcAft>
                <a:spcPts val="600"/>
              </a:spcAft>
              <a:buFont typeface="Arial" panose="020B0604020202020204" pitchFamily="34" charset="0"/>
              <a:buChar char="•"/>
            </a:pPr>
            <a:endParaRPr lang="en-GB" sz="1400" dirty="0"/>
          </a:p>
          <a:p>
            <a:pPr indent="-228600">
              <a:lnSpc>
                <a:spcPct val="90000"/>
              </a:lnSpc>
              <a:spcAft>
                <a:spcPts val="600"/>
              </a:spcAft>
              <a:buFont typeface="Arial" panose="020B0604020202020204" pitchFamily="34" charset="0"/>
              <a:buChar char="•"/>
            </a:pPr>
            <a:endParaRPr lang="en-GB" sz="1400" dirty="0"/>
          </a:p>
        </p:txBody>
      </p:sp>
      <p:pic>
        <p:nvPicPr>
          <p:cNvPr id="6" name="Picture 2">
            <a:extLst>
              <a:ext uri="{FF2B5EF4-FFF2-40B4-BE49-F238E27FC236}">
                <a16:creationId xmlns:a16="http://schemas.microsoft.com/office/drawing/2014/main" id="{DCC3E1E0-3C54-C167-13EB-46E38A32C8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136" y="5476713"/>
            <a:ext cx="2177233" cy="115041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wpio 6">
            <a:extLst>
              <a:ext uri="{FF2B5EF4-FFF2-40B4-BE49-F238E27FC236}">
                <a16:creationId xmlns:a16="http://schemas.microsoft.com/office/drawing/2014/main" id="{B6385817-F53D-F292-B09D-CA56B4BCBB56}"/>
              </a:ext>
            </a:extLst>
          </p:cNvPr>
          <p:cNvGrpSpPr/>
          <p:nvPr/>
        </p:nvGrpSpPr>
        <p:grpSpPr>
          <a:xfrm>
            <a:off x="-3050" y="0"/>
            <a:ext cx="7460490" cy="965812"/>
            <a:chOff x="-3050" y="0"/>
            <a:chExt cx="7196391" cy="965812"/>
          </a:xfrm>
        </p:grpSpPr>
        <p:sp>
          <p:nvSpPr>
            <p:cNvPr id="4" name="Petryal 3">
              <a:extLst>
                <a:ext uri="{FF2B5EF4-FFF2-40B4-BE49-F238E27FC236}">
                  <a16:creationId xmlns:a16="http://schemas.microsoft.com/office/drawing/2014/main" id="{8EEE3EA9-6813-AC89-408E-C3381CD7FFCA}"/>
                </a:ext>
              </a:extLst>
            </p:cNvPr>
            <p:cNvSpPr/>
            <p:nvPr/>
          </p:nvSpPr>
          <p:spPr>
            <a:xfrm>
              <a:off x="-3050" y="340153"/>
              <a:ext cx="7196391" cy="625659"/>
            </a:xfrm>
            <a:prstGeom prst="rect">
              <a:avLst/>
            </a:prstGeom>
            <a:solidFill>
              <a:srgbClr val="00785F"/>
            </a:solidFill>
          </p:spPr>
          <p:txBody>
            <a:bodyPr vert="horz" lIns="91440" tIns="45720" rIns="91440" bIns="45720" rtlCol="0" anchor="ctr">
              <a:normAutofit lnSpcReduction="10000"/>
            </a:bodyPr>
            <a:lstStyle/>
            <a:p>
              <a:pPr>
                <a:lnSpc>
                  <a:spcPct val="90000"/>
                </a:lnSpc>
                <a:spcBef>
                  <a:spcPct val="0"/>
                </a:spcBef>
                <a:spcAft>
                  <a:spcPts val="600"/>
                </a:spcAft>
              </a:pPr>
              <a:r>
                <a:rPr lang="en-US" sz="4000" b="0" cap="none" spc="0" dirty="0">
                  <a:ln w="0"/>
                  <a:solidFill>
                    <a:schemeClr val="bg1"/>
                  </a:solidFill>
                  <a:effectLst>
                    <a:outerShdw blurRad="38100" dist="19050" dir="2700000" algn="tl" rotWithShape="0">
                      <a:schemeClr val="dk1">
                        <a:alpha val="40000"/>
                      </a:schemeClr>
                    </a:outerShdw>
                  </a:effectLst>
                  <a:latin typeface="+mj-lt"/>
                  <a:ea typeface="+mj-ea"/>
                  <a:cs typeface="+mj-cs"/>
                </a:rPr>
                <a:t>EGNI </a:t>
              </a:r>
              <a:r>
                <a:rPr lang="en-GB" sz="4000" b="0" cap="none" spc="0" dirty="0">
                  <a:ln w="0"/>
                  <a:solidFill>
                    <a:schemeClr val="bg1"/>
                  </a:solidFill>
                  <a:effectLst>
                    <a:outerShdw blurRad="38100" dist="19050" dir="2700000" algn="tl" rotWithShape="0">
                      <a:schemeClr val="dk1">
                        <a:alpha val="40000"/>
                      </a:schemeClr>
                    </a:outerShdw>
                  </a:effectLst>
                  <a:latin typeface="+mj-lt"/>
                  <a:ea typeface="+mj-ea"/>
                  <a:cs typeface="+mj-cs"/>
                </a:rPr>
                <a:t>Programme</a:t>
              </a:r>
            </a:p>
          </p:txBody>
        </p:sp>
        <p:sp>
          <p:nvSpPr>
            <p:cNvPr id="2" name="Blwch Testun 1">
              <a:extLst>
                <a:ext uri="{FF2B5EF4-FFF2-40B4-BE49-F238E27FC236}">
                  <a16:creationId xmlns:a16="http://schemas.microsoft.com/office/drawing/2014/main" id="{1DCB8589-0D1C-44D9-E3D2-4E5E2A0D7F54}"/>
                </a:ext>
              </a:extLst>
            </p:cNvPr>
            <p:cNvSpPr txBox="1"/>
            <p:nvPr/>
          </p:nvSpPr>
          <p:spPr>
            <a:xfrm>
              <a:off x="0" y="0"/>
              <a:ext cx="7193341" cy="369332"/>
            </a:xfrm>
            <a:prstGeom prst="rect">
              <a:avLst/>
            </a:prstGeom>
            <a:noFill/>
          </p:spPr>
          <p:txBody>
            <a:bodyPr wrap="square" rtlCol="0">
              <a:spAutoFit/>
            </a:bodyPr>
            <a:lstStyle/>
            <a:p>
              <a:r>
                <a:rPr lang="cy-GB" dirty="0" err="1">
                  <a:latin typeface="+mj-lt"/>
                </a:rPr>
                <a:t>Major</a:t>
              </a:r>
              <a:r>
                <a:rPr lang="cy-GB" dirty="0">
                  <a:latin typeface="+mj-lt"/>
                </a:rPr>
                <a:t> </a:t>
              </a:r>
              <a:r>
                <a:rPr lang="cy-GB" dirty="0" err="1">
                  <a:latin typeface="+mj-lt"/>
                </a:rPr>
                <a:t>Recovery</a:t>
              </a:r>
              <a:r>
                <a:rPr lang="cy-GB" dirty="0">
                  <a:latin typeface="+mj-lt"/>
                </a:rPr>
                <a:t> | Trawsfynydd </a:t>
              </a:r>
              <a:r>
                <a:rPr lang="cy-GB" dirty="0" err="1">
                  <a:latin typeface="+mj-lt"/>
                </a:rPr>
                <a:t>Site</a:t>
              </a:r>
              <a:endParaRPr lang="en-GB" dirty="0">
                <a:latin typeface="+mj-lt"/>
              </a:endParaRPr>
            </a:p>
          </p:txBody>
        </p:sp>
      </p:grpSp>
      <p:pic>
        <p:nvPicPr>
          <p:cNvPr id="3" name="Llun 2" descr="Steel towers, high voltage wires, stretching to the sunset">
            <a:extLst>
              <a:ext uri="{FF2B5EF4-FFF2-40B4-BE49-F238E27FC236}">
                <a16:creationId xmlns:a16="http://schemas.microsoft.com/office/drawing/2014/main" id="{9916D264-4C8C-397B-3788-E33AA6B624FD}"/>
              </a:ext>
            </a:extLst>
          </p:cNvPr>
          <p:cNvPicPr>
            <a:picLocks noChangeAspect="1"/>
          </p:cNvPicPr>
          <p:nvPr/>
        </p:nvPicPr>
        <p:blipFill rotWithShape="1">
          <a:blip r:embed="rId5">
            <a:extLst>
              <a:ext uri="{28A0092B-C50C-407E-A947-70E740481C1C}">
                <a14:useLocalDpi xmlns:a14="http://schemas.microsoft.com/office/drawing/2010/main" val="0"/>
              </a:ext>
            </a:extLst>
          </a:blip>
          <a:srcRect l="30598" r="20808" b="-1"/>
          <a:stretch/>
        </p:blipFill>
        <p:spPr>
          <a:xfrm>
            <a:off x="7199440" y="10"/>
            <a:ext cx="4992560" cy="6857990"/>
          </a:xfrm>
          <a:prstGeom prst="rect">
            <a:avLst/>
          </a:prstGeom>
          <a:effectLst/>
        </p:spPr>
      </p:pic>
    </p:spTree>
    <p:extLst>
      <p:ext uri="{BB962C8B-B14F-4D97-AF65-F5344CB8AC3E}">
        <p14:creationId xmlns:p14="http://schemas.microsoft.com/office/powerpoint/2010/main" val="2035952198"/>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B1BE6E02-0BF7-483C-8EEF-FE061F477EFF}"/>
              </a:ext>
            </a:extLst>
          </p:cNvPr>
          <p:cNvGraphicFramePr/>
          <p:nvPr>
            <p:extLst>
              <p:ext uri="{D42A27DB-BD31-4B8C-83A1-F6EECF244321}">
                <p14:modId xmlns:p14="http://schemas.microsoft.com/office/powerpoint/2010/main" val="1179134894"/>
              </p:ext>
            </p:extLst>
          </p:nvPr>
        </p:nvGraphicFramePr>
        <p:xfrm>
          <a:off x="201319" y="2766137"/>
          <a:ext cx="6567471" cy="2318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Blwch Testun 2">
            <a:extLst>
              <a:ext uri="{FF2B5EF4-FFF2-40B4-BE49-F238E27FC236}">
                <a16:creationId xmlns:a16="http://schemas.microsoft.com/office/drawing/2014/main" id="{CF7337E1-1CD8-7953-AD41-BD6EB8A76102}"/>
              </a:ext>
            </a:extLst>
          </p:cNvPr>
          <p:cNvSpPr txBox="1"/>
          <p:nvPr/>
        </p:nvSpPr>
        <p:spPr>
          <a:xfrm>
            <a:off x="306136" y="1114149"/>
            <a:ext cx="6115291" cy="1477328"/>
          </a:xfrm>
          <a:prstGeom prst="rect">
            <a:avLst/>
          </a:prstGeom>
          <a:noFill/>
        </p:spPr>
        <p:txBody>
          <a:bodyPr wrap="square" lIns="91440" tIns="45720" rIns="91440" bIns="45720" rtlCol="0" anchor="t">
            <a:spAutoFit/>
          </a:bodyPr>
          <a:lstStyle/>
          <a:p>
            <a:r>
              <a:rPr lang="en-GB" dirty="0">
                <a:latin typeface="+mj-lt"/>
              </a:rPr>
              <a:t>In partnership with </a:t>
            </a:r>
            <a:r>
              <a:rPr lang="en-GB" dirty="0" err="1">
                <a:latin typeface="+mj-lt"/>
              </a:rPr>
              <a:t>Cwmni</a:t>
            </a:r>
            <a:r>
              <a:rPr lang="en-GB" dirty="0">
                <a:latin typeface="+mj-lt"/>
              </a:rPr>
              <a:t> </a:t>
            </a:r>
            <a:r>
              <a:rPr lang="en-GB" dirty="0" err="1">
                <a:latin typeface="+mj-lt"/>
              </a:rPr>
              <a:t>Egino</a:t>
            </a:r>
            <a:r>
              <a:rPr lang="en-GB" dirty="0">
                <a:latin typeface="+mj-lt"/>
              </a:rPr>
              <a:t>, we have been working with M-</a:t>
            </a:r>
            <a:r>
              <a:rPr lang="en-GB" dirty="0" err="1">
                <a:latin typeface="+mj-lt"/>
              </a:rPr>
              <a:t>SParc</a:t>
            </a:r>
            <a:r>
              <a:rPr lang="en-GB" dirty="0">
                <a:latin typeface="+mj-lt"/>
              </a:rPr>
              <a:t> to develop educational videos on various aspects of nuclear energy, and the potential that SMRs have to offer.</a:t>
            </a:r>
          </a:p>
          <a:p>
            <a:endParaRPr lang="en-GB" dirty="0">
              <a:latin typeface="+mj-lt"/>
            </a:endParaRPr>
          </a:p>
          <a:p>
            <a:r>
              <a:rPr lang="en-GB" dirty="0">
                <a:latin typeface="+mj-lt"/>
              </a:rPr>
              <a:t>The themes include:</a:t>
            </a:r>
          </a:p>
        </p:txBody>
      </p:sp>
      <p:pic>
        <p:nvPicPr>
          <p:cNvPr id="10" name="Picture 2">
            <a:extLst>
              <a:ext uri="{FF2B5EF4-FFF2-40B4-BE49-F238E27FC236}">
                <a16:creationId xmlns:a16="http://schemas.microsoft.com/office/drawing/2014/main" id="{2EF267E0-4E15-6607-0C7E-5D83B32699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137" y="5633741"/>
            <a:ext cx="1880046" cy="99338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a:extLst>
              <a:ext uri="{FF2B5EF4-FFF2-40B4-BE49-F238E27FC236}">
                <a16:creationId xmlns:a16="http://schemas.microsoft.com/office/drawing/2014/main" id="{E327425B-7F19-C2CF-6FFB-9CA4F36AA3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Llun 11" descr="Llun yn cynnwys bedyddfaen, gwaith graffig, llun sgrin, dylunio graffig">
            <a:extLst>
              <a:ext uri="{FF2B5EF4-FFF2-40B4-BE49-F238E27FC236}">
                <a16:creationId xmlns:a16="http://schemas.microsoft.com/office/drawing/2014/main" id="{952F7AA9-566D-0810-8002-131F18D0FF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79060" y="5531004"/>
            <a:ext cx="3012568" cy="1215483"/>
          </a:xfrm>
          <a:prstGeom prst="rect">
            <a:avLst/>
          </a:prstGeom>
        </p:spPr>
      </p:pic>
      <p:cxnSp>
        <p:nvCxnSpPr>
          <p:cNvPr id="4" name="Cysylltydd Syth 3">
            <a:extLst>
              <a:ext uri="{FF2B5EF4-FFF2-40B4-BE49-F238E27FC236}">
                <a16:creationId xmlns:a16="http://schemas.microsoft.com/office/drawing/2014/main" id="{0E6C79EC-9AD7-D36D-8FDD-80A1BF86CDD5}"/>
              </a:ext>
            </a:extLst>
          </p:cNvPr>
          <p:cNvCxnSpPr>
            <a:cxnSpLocks/>
          </p:cNvCxnSpPr>
          <p:nvPr/>
        </p:nvCxnSpPr>
        <p:spPr>
          <a:xfrm>
            <a:off x="7199796" y="0"/>
            <a:ext cx="0" cy="6858000"/>
          </a:xfrm>
          <a:prstGeom prst="line">
            <a:avLst/>
          </a:prstGeom>
          <a:ln>
            <a:solidFill>
              <a:srgbClr val="CB0538"/>
            </a:solidFill>
          </a:ln>
        </p:spPr>
        <p:style>
          <a:lnRef idx="1">
            <a:schemeClr val="accent1"/>
          </a:lnRef>
          <a:fillRef idx="0">
            <a:schemeClr val="accent1"/>
          </a:fillRef>
          <a:effectRef idx="0">
            <a:schemeClr val="accent1"/>
          </a:effectRef>
          <a:fontRef idx="minor">
            <a:schemeClr val="tx1"/>
          </a:fontRef>
        </p:style>
      </p:cxnSp>
      <p:grpSp>
        <p:nvGrpSpPr>
          <p:cNvPr id="7" name="Grwpio 6">
            <a:extLst>
              <a:ext uri="{FF2B5EF4-FFF2-40B4-BE49-F238E27FC236}">
                <a16:creationId xmlns:a16="http://schemas.microsoft.com/office/drawing/2014/main" id="{24BDA3BB-6B38-3377-6BB3-77F12F11FD89}"/>
              </a:ext>
            </a:extLst>
          </p:cNvPr>
          <p:cNvGrpSpPr/>
          <p:nvPr/>
        </p:nvGrpSpPr>
        <p:grpSpPr>
          <a:xfrm>
            <a:off x="-3050" y="0"/>
            <a:ext cx="7592570" cy="965812"/>
            <a:chOff x="-3050" y="0"/>
            <a:chExt cx="7196391" cy="965812"/>
          </a:xfrm>
        </p:grpSpPr>
        <p:sp>
          <p:nvSpPr>
            <p:cNvPr id="8" name="Petryal 7">
              <a:extLst>
                <a:ext uri="{FF2B5EF4-FFF2-40B4-BE49-F238E27FC236}">
                  <a16:creationId xmlns:a16="http://schemas.microsoft.com/office/drawing/2014/main" id="{64D01ED1-BC01-5C69-3287-E543FB624C44}"/>
                </a:ext>
              </a:extLst>
            </p:cNvPr>
            <p:cNvSpPr/>
            <p:nvPr/>
          </p:nvSpPr>
          <p:spPr>
            <a:xfrm>
              <a:off x="-3050" y="340153"/>
              <a:ext cx="7196391" cy="625659"/>
            </a:xfrm>
            <a:prstGeom prst="rect">
              <a:avLst/>
            </a:prstGeom>
            <a:solidFill>
              <a:srgbClr val="00785F"/>
            </a:solidFill>
          </p:spPr>
          <p:txBody>
            <a:bodyPr vert="horz" lIns="91440" tIns="45720" rIns="91440" bIns="45720" rtlCol="0" anchor="ctr">
              <a:normAutofit lnSpcReduction="10000"/>
            </a:bodyPr>
            <a:lstStyle/>
            <a:p>
              <a:pPr>
                <a:lnSpc>
                  <a:spcPct val="90000"/>
                </a:lnSpc>
                <a:spcBef>
                  <a:spcPct val="0"/>
                </a:spcBef>
                <a:spcAft>
                  <a:spcPts val="600"/>
                </a:spcAft>
              </a:pPr>
              <a:r>
                <a:rPr lang="cy-GB" sz="4000" b="0" cap="none" spc="0" dirty="0" err="1">
                  <a:ln w="0"/>
                  <a:solidFill>
                    <a:schemeClr val="bg1"/>
                  </a:solidFill>
                  <a:effectLst>
                    <a:outerShdw blurRad="38100" dist="19050" dir="2700000" algn="tl" rotWithShape="0">
                      <a:schemeClr val="dk1">
                        <a:alpha val="40000"/>
                      </a:schemeClr>
                    </a:outerShdw>
                  </a:effectLst>
                  <a:latin typeface="+mj-lt"/>
                  <a:ea typeface="+mj-ea"/>
                  <a:cs typeface="+mj-cs"/>
                </a:rPr>
                <a:t>Educational</a:t>
              </a:r>
              <a:r>
                <a:rPr lang="cy-GB" sz="4000" b="0" cap="none" spc="0" dirty="0">
                  <a:ln w="0"/>
                  <a:solidFill>
                    <a:schemeClr val="bg1"/>
                  </a:solidFill>
                  <a:effectLst>
                    <a:outerShdw blurRad="38100" dist="19050" dir="2700000" algn="tl" rotWithShape="0">
                      <a:schemeClr val="dk1">
                        <a:alpha val="40000"/>
                      </a:schemeClr>
                    </a:outerShdw>
                  </a:effectLst>
                  <a:latin typeface="+mj-lt"/>
                  <a:ea typeface="+mj-ea"/>
                  <a:cs typeface="+mj-cs"/>
                </a:rPr>
                <a:t> </a:t>
              </a:r>
              <a:r>
                <a:rPr lang="cy-GB" sz="4000" b="0" cap="none" spc="0" dirty="0" err="1">
                  <a:ln w="0"/>
                  <a:solidFill>
                    <a:schemeClr val="bg1"/>
                  </a:solidFill>
                  <a:effectLst>
                    <a:outerShdw blurRad="38100" dist="19050" dir="2700000" algn="tl" rotWithShape="0">
                      <a:schemeClr val="dk1">
                        <a:alpha val="40000"/>
                      </a:schemeClr>
                    </a:outerShdw>
                  </a:effectLst>
                  <a:latin typeface="+mj-lt"/>
                  <a:ea typeface="+mj-ea"/>
                  <a:cs typeface="+mj-cs"/>
                </a:rPr>
                <a:t>Videos</a:t>
              </a:r>
              <a:endParaRPr lang="en-GB" sz="4000" b="0" cap="none" spc="0" dirty="0">
                <a:ln w="0"/>
                <a:solidFill>
                  <a:schemeClr val="bg1"/>
                </a:solidFill>
                <a:effectLst>
                  <a:outerShdw blurRad="38100" dist="19050" dir="2700000" algn="tl" rotWithShape="0">
                    <a:schemeClr val="dk1">
                      <a:alpha val="40000"/>
                    </a:schemeClr>
                  </a:outerShdw>
                </a:effectLst>
                <a:latin typeface="+mj-lt"/>
                <a:ea typeface="+mj-ea"/>
                <a:cs typeface="+mj-cs"/>
              </a:endParaRPr>
            </a:p>
          </p:txBody>
        </p:sp>
        <p:sp>
          <p:nvSpPr>
            <p:cNvPr id="9" name="Blwch Testun 8">
              <a:extLst>
                <a:ext uri="{FF2B5EF4-FFF2-40B4-BE49-F238E27FC236}">
                  <a16:creationId xmlns:a16="http://schemas.microsoft.com/office/drawing/2014/main" id="{2AE2F844-B9CB-BC5E-ABBA-F23CF22E5FBD}"/>
                </a:ext>
              </a:extLst>
            </p:cNvPr>
            <p:cNvSpPr txBox="1"/>
            <p:nvPr/>
          </p:nvSpPr>
          <p:spPr>
            <a:xfrm>
              <a:off x="0" y="0"/>
              <a:ext cx="7193341" cy="369332"/>
            </a:xfrm>
            <a:prstGeom prst="rect">
              <a:avLst/>
            </a:prstGeom>
            <a:noFill/>
          </p:spPr>
          <p:txBody>
            <a:bodyPr wrap="square" rtlCol="0">
              <a:spAutoFit/>
            </a:bodyPr>
            <a:lstStyle/>
            <a:p>
              <a:r>
                <a:rPr lang="cy-GB" dirty="0" err="1">
                  <a:latin typeface="+mj-lt"/>
                </a:rPr>
                <a:t>Major</a:t>
              </a:r>
              <a:r>
                <a:rPr lang="cy-GB" dirty="0">
                  <a:latin typeface="+mj-lt"/>
                </a:rPr>
                <a:t> </a:t>
              </a:r>
              <a:r>
                <a:rPr lang="cy-GB" dirty="0" err="1">
                  <a:latin typeface="+mj-lt"/>
                </a:rPr>
                <a:t>Recovery</a:t>
              </a:r>
              <a:r>
                <a:rPr lang="cy-GB" dirty="0">
                  <a:latin typeface="+mj-lt"/>
                </a:rPr>
                <a:t> | Trawsfynydd </a:t>
              </a:r>
              <a:r>
                <a:rPr lang="cy-GB" dirty="0" err="1">
                  <a:latin typeface="+mj-lt"/>
                </a:rPr>
                <a:t>Site</a:t>
              </a:r>
              <a:endParaRPr lang="en-GB" dirty="0">
                <a:latin typeface="+mj-lt"/>
              </a:endParaRPr>
            </a:p>
          </p:txBody>
        </p:sp>
      </p:grpSp>
      <p:pic>
        <p:nvPicPr>
          <p:cNvPr id="1026" name="Picture 2">
            <a:extLst>
              <a:ext uri="{FF2B5EF4-FFF2-40B4-BE49-F238E27FC236}">
                <a16:creationId xmlns:a16="http://schemas.microsoft.com/office/drawing/2014/main" id="{66D1578D-2AC9-577A-472C-43D527E8F4B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083" t="2477" r="28273" b="1098"/>
          <a:stretch/>
        </p:blipFill>
        <p:spPr bwMode="auto">
          <a:xfrm>
            <a:off x="7199797" y="-1"/>
            <a:ext cx="4992203"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64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0" name="Rectangle 103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lwch Testun 2">
            <a:extLst>
              <a:ext uri="{FF2B5EF4-FFF2-40B4-BE49-F238E27FC236}">
                <a16:creationId xmlns:a16="http://schemas.microsoft.com/office/drawing/2014/main" id="{3946AB41-4A00-B60A-F01D-175F57226D10}"/>
              </a:ext>
            </a:extLst>
          </p:cNvPr>
          <p:cNvSpPr txBox="1"/>
          <p:nvPr/>
        </p:nvSpPr>
        <p:spPr>
          <a:xfrm>
            <a:off x="522860" y="1305955"/>
            <a:ext cx="6114343" cy="4353152"/>
          </a:xfrm>
          <a:prstGeom prst="rect">
            <a:avLst/>
          </a:prstGeom>
        </p:spPr>
        <p:txBody>
          <a:bodyPr vert="horz" lIns="91440" tIns="45720" rIns="91440" bIns="45720" rtlCol="0" anchor="t">
            <a:normAutofit/>
          </a:bodyPr>
          <a:lstStyle/>
          <a:p>
            <a:pPr>
              <a:lnSpc>
                <a:spcPct val="90000"/>
              </a:lnSpc>
              <a:spcAft>
                <a:spcPts val="600"/>
              </a:spcAft>
            </a:pPr>
            <a:r>
              <a:rPr lang="en-US" dirty="0">
                <a:latin typeface="+mj-lt"/>
              </a:rPr>
              <a:t>We commissioned a local consultancy group to undertake a community narrative research into local people’s memories and perceptions of the Trawsfynydd Nuclear site.</a:t>
            </a:r>
          </a:p>
          <a:p>
            <a:pPr indent="-228600">
              <a:lnSpc>
                <a:spcPct val="90000"/>
              </a:lnSpc>
              <a:spcAft>
                <a:spcPts val="600"/>
              </a:spcAft>
              <a:buFont typeface="Arial" panose="020B0604020202020204" pitchFamily="34" charset="0"/>
              <a:buChar char="•"/>
            </a:pPr>
            <a:endParaRPr lang="en-US" dirty="0">
              <a:latin typeface="+mj-lt"/>
            </a:endParaRPr>
          </a:p>
          <a:p>
            <a:pPr>
              <a:lnSpc>
                <a:spcPct val="90000"/>
              </a:lnSpc>
              <a:spcAft>
                <a:spcPts val="600"/>
              </a:spcAft>
            </a:pPr>
            <a:r>
              <a:rPr lang="en-US" dirty="0">
                <a:latin typeface="+mj-lt"/>
              </a:rPr>
              <a:t>25 one-to-one and 8 group interviews conducted, as well as an online questionnaire published.</a:t>
            </a:r>
          </a:p>
          <a:p>
            <a:pPr>
              <a:lnSpc>
                <a:spcPct val="90000"/>
              </a:lnSpc>
              <a:spcAft>
                <a:spcPts val="600"/>
              </a:spcAft>
            </a:pPr>
            <a:endParaRPr lang="en-US" dirty="0">
              <a:latin typeface="+mj-lt"/>
            </a:endParaRPr>
          </a:p>
          <a:p>
            <a:pPr>
              <a:lnSpc>
                <a:spcPct val="90000"/>
              </a:lnSpc>
              <a:spcAft>
                <a:spcPts val="600"/>
              </a:spcAft>
            </a:pPr>
            <a:r>
              <a:rPr lang="en-US" dirty="0">
                <a:latin typeface="+mj-lt"/>
              </a:rPr>
              <a:t>Findings:</a:t>
            </a:r>
          </a:p>
          <a:p>
            <a:pPr marL="285750" indent="-285750">
              <a:lnSpc>
                <a:spcPct val="90000"/>
              </a:lnSpc>
              <a:spcAft>
                <a:spcPts val="600"/>
              </a:spcAft>
              <a:buFont typeface="Arial" panose="020B0604020202020204" pitchFamily="34" charset="0"/>
              <a:buChar char="•"/>
            </a:pPr>
            <a:r>
              <a:rPr lang="en-US" dirty="0">
                <a:latin typeface="+mj-lt"/>
              </a:rPr>
              <a:t>Acknowledgment of the employment and skills opportunities provided by the site</a:t>
            </a:r>
          </a:p>
          <a:p>
            <a:pPr marL="285750" indent="-285750">
              <a:lnSpc>
                <a:spcPct val="90000"/>
              </a:lnSpc>
              <a:spcAft>
                <a:spcPts val="600"/>
              </a:spcAft>
              <a:buFont typeface="Arial" panose="020B0604020202020204" pitchFamily="34" charset="0"/>
              <a:buChar char="•"/>
            </a:pPr>
            <a:r>
              <a:rPr lang="en-US" dirty="0">
                <a:latin typeface="+mj-lt"/>
              </a:rPr>
              <a:t>Greater prosperity in local communities during operation years.</a:t>
            </a:r>
          </a:p>
          <a:p>
            <a:pPr marL="285750" indent="-285750">
              <a:lnSpc>
                <a:spcPct val="90000"/>
              </a:lnSpc>
              <a:spcAft>
                <a:spcPts val="600"/>
              </a:spcAft>
              <a:buFont typeface="Arial" panose="020B0604020202020204" pitchFamily="34" charset="0"/>
              <a:buChar char="•"/>
            </a:pPr>
            <a:r>
              <a:rPr lang="en-US" dirty="0">
                <a:latin typeface="+mj-lt"/>
              </a:rPr>
              <a:t>Fostering community cohesion by retaining local talent</a:t>
            </a:r>
          </a:p>
          <a:p>
            <a:pPr marL="285750" indent="-285750">
              <a:lnSpc>
                <a:spcPct val="90000"/>
              </a:lnSpc>
              <a:spcAft>
                <a:spcPts val="600"/>
              </a:spcAft>
              <a:buFont typeface="Arial" panose="020B0604020202020204" pitchFamily="34" charset="0"/>
              <a:buChar char="•"/>
            </a:pPr>
            <a:r>
              <a:rPr lang="en-US" dirty="0">
                <a:latin typeface="+mj-lt"/>
              </a:rPr>
              <a:t>Generational gap in opinions</a:t>
            </a:r>
          </a:p>
          <a:p>
            <a:pPr marL="285750" indent="-285750">
              <a:lnSpc>
                <a:spcPct val="90000"/>
              </a:lnSpc>
              <a:spcAft>
                <a:spcPts val="600"/>
              </a:spcAft>
              <a:buFont typeface="Arial" panose="020B0604020202020204" pitchFamily="34" charset="0"/>
              <a:buChar char="•"/>
            </a:pPr>
            <a:endParaRPr lang="en-US" sz="2100" dirty="0">
              <a:latin typeface="+mj-lt"/>
            </a:endParaRPr>
          </a:p>
          <a:p>
            <a:pPr indent="-228600">
              <a:lnSpc>
                <a:spcPct val="90000"/>
              </a:lnSpc>
              <a:spcAft>
                <a:spcPts val="600"/>
              </a:spcAft>
              <a:buFont typeface="Arial" panose="020B0604020202020204" pitchFamily="34" charset="0"/>
              <a:buChar char="•"/>
            </a:pPr>
            <a:endParaRPr lang="en-US" sz="1400" dirty="0">
              <a:latin typeface="+mj-lt"/>
            </a:endParaRPr>
          </a:p>
          <a:p>
            <a:pPr indent="-228600">
              <a:lnSpc>
                <a:spcPct val="90000"/>
              </a:lnSpc>
              <a:spcAft>
                <a:spcPts val="600"/>
              </a:spcAft>
              <a:buFont typeface="Arial" panose="020B0604020202020204" pitchFamily="34" charset="0"/>
              <a:buChar char="•"/>
            </a:pPr>
            <a:endParaRPr lang="en-US" sz="1400" dirty="0">
              <a:latin typeface="+mj-lt"/>
            </a:endParaRPr>
          </a:p>
        </p:txBody>
      </p:sp>
      <p:cxnSp>
        <p:nvCxnSpPr>
          <p:cNvPr id="4" name="Cysylltydd Syth 3">
            <a:extLst>
              <a:ext uri="{FF2B5EF4-FFF2-40B4-BE49-F238E27FC236}">
                <a16:creationId xmlns:a16="http://schemas.microsoft.com/office/drawing/2014/main" id="{96023B4F-15FD-AE65-BD01-098B3152525D}"/>
              </a:ext>
            </a:extLst>
          </p:cNvPr>
          <p:cNvCxnSpPr>
            <a:cxnSpLocks/>
          </p:cNvCxnSpPr>
          <p:nvPr/>
        </p:nvCxnSpPr>
        <p:spPr>
          <a:xfrm>
            <a:off x="7199796" y="0"/>
            <a:ext cx="0" cy="6858000"/>
          </a:xfrm>
          <a:prstGeom prst="line">
            <a:avLst/>
          </a:prstGeom>
          <a:ln>
            <a:solidFill>
              <a:srgbClr val="CB0538"/>
            </a:solidFill>
          </a:ln>
        </p:spPr>
        <p:style>
          <a:lnRef idx="1">
            <a:schemeClr val="accent1"/>
          </a:lnRef>
          <a:fillRef idx="0">
            <a:schemeClr val="accent1"/>
          </a:fillRef>
          <a:effectRef idx="0">
            <a:schemeClr val="accent1"/>
          </a:effectRef>
          <a:fontRef idx="minor">
            <a:schemeClr val="tx1"/>
          </a:fontRef>
        </p:style>
      </p:cxnSp>
      <p:grpSp>
        <p:nvGrpSpPr>
          <p:cNvPr id="5" name="Grwpio 4">
            <a:extLst>
              <a:ext uri="{FF2B5EF4-FFF2-40B4-BE49-F238E27FC236}">
                <a16:creationId xmlns:a16="http://schemas.microsoft.com/office/drawing/2014/main" id="{D0A6EBE6-AD1F-E225-5B44-F21C76C21425}"/>
              </a:ext>
            </a:extLst>
          </p:cNvPr>
          <p:cNvGrpSpPr/>
          <p:nvPr/>
        </p:nvGrpSpPr>
        <p:grpSpPr>
          <a:xfrm>
            <a:off x="-3050" y="0"/>
            <a:ext cx="7551930" cy="965812"/>
            <a:chOff x="-3050" y="0"/>
            <a:chExt cx="7196391" cy="965812"/>
          </a:xfrm>
        </p:grpSpPr>
        <p:sp>
          <p:nvSpPr>
            <p:cNvPr id="6" name="Petryal 5">
              <a:extLst>
                <a:ext uri="{FF2B5EF4-FFF2-40B4-BE49-F238E27FC236}">
                  <a16:creationId xmlns:a16="http://schemas.microsoft.com/office/drawing/2014/main" id="{8374FF5F-D729-FB7D-3AAD-5E06AA7D0AB0}"/>
                </a:ext>
              </a:extLst>
            </p:cNvPr>
            <p:cNvSpPr/>
            <p:nvPr/>
          </p:nvSpPr>
          <p:spPr>
            <a:xfrm>
              <a:off x="-3050" y="340153"/>
              <a:ext cx="7196391" cy="625659"/>
            </a:xfrm>
            <a:prstGeom prst="rect">
              <a:avLst/>
            </a:prstGeom>
            <a:solidFill>
              <a:srgbClr val="00785F"/>
            </a:solidFill>
          </p:spPr>
          <p:txBody>
            <a:bodyPr vert="horz" lIns="91440" tIns="45720" rIns="91440" bIns="45720" rtlCol="0" anchor="ctr">
              <a:normAutofit lnSpcReduction="10000"/>
            </a:bodyPr>
            <a:lstStyle/>
            <a:p>
              <a:pPr>
                <a:lnSpc>
                  <a:spcPct val="90000"/>
                </a:lnSpc>
                <a:spcBef>
                  <a:spcPct val="0"/>
                </a:spcBef>
                <a:spcAft>
                  <a:spcPts val="600"/>
                </a:spcAft>
              </a:pPr>
              <a:r>
                <a:rPr lang="en-GB" sz="4000" b="0" cap="none" spc="0" dirty="0">
                  <a:ln w="0"/>
                  <a:solidFill>
                    <a:schemeClr val="bg1"/>
                  </a:solidFill>
                  <a:effectLst>
                    <a:outerShdw blurRad="38100" dist="19050" dir="2700000" algn="tl" rotWithShape="0">
                      <a:schemeClr val="dk1">
                        <a:alpha val="40000"/>
                      </a:schemeClr>
                    </a:outerShdw>
                  </a:effectLst>
                  <a:latin typeface="+mj-lt"/>
                  <a:ea typeface="+mj-ea"/>
                  <a:cs typeface="+mj-cs"/>
                </a:rPr>
                <a:t>Community Narrative Project</a:t>
              </a:r>
            </a:p>
          </p:txBody>
        </p:sp>
        <p:sp>
          <p:nvSpPr>
            <p:cNvPr id="7" name="Blwch Testun 6">
              <a:extLst>
                <a:ext uri="{FF2B5EF4-FFF2-40B4-BE49-F238E27FC236}">
                  <a16:creationId xmlns:a16="http://schemas.microsoft.com/office/drawing/2014/main" id="{EEAFE7A1-025E-0EBC-5D2C-67D7A7152A62}"/>
                </a:ext>
              </a:extLst>
            </p:cNvPr>
            <p:cNvSpPr txBox="1"/>
            <p:nvPr/>
          </p:nvSpPr>
          <p:spPr>
            <a:xfrm>
              <a:off x="0" y="0"/>
              <a:ext cx="7193341" cy="369332"/>
            </a:xfrm>
            <a:prstGeom prst="rect">
              <a:avLst/>
            </a:prstGeom>
            <a:noFill/>
          </p:spPr>
          <p:txBody>
            <a:bodyPr wrap="square" rtlCol="0">
              <a:spAutoFit/>
            </a:bodyPr>
            <a:lstStyle/>
            <a:p>
              <a:r>
                <a:rPr lang="cy-GB" dirty="0" err="1">
                  <a:latin typeface="+mj-lt"/>
                </a:rPr>
                <a:t>Major</a:t>
              </a:r>
              <a:r>
                <a:rPr lang="cy-GB" dirty="0">
                  <a:latin typeface="+mj-lt"/>
                </a:rPr>
                <a:t> </a:t>
              </a:r>
              <a:r>
                <a:rPr lang="cy-GB" dirty="0" err="1">
                  <a:latin typeface="+mj-lt"/>
                </a:rPr>
                <a:t>Recovery</a:t>
              </a:r>
              <a:r>
                <a:rPr lang="cy-GB" dirty="0">
                  <a:latin typeface="+mj-lt"/>
                </a:rPr>
                <a:t> | Trawsfynydd </a:t>
              </a:r>
              <a:r>
                <a:rPr lang="cy-GB" dirty="0" err="1">
                  <a:latin typeface="+mj-lt"/>
                </a:rPr>
                <a:t>Site</a:t>
              </a:r>
              <a:endParaRPr lang="en-GB" dirty="0">
                <a:latin typeface="+mj-lt"/>
              </a:endParaRPr>
            </a:p>
          </p:txBody>
        </p:sp>
      </p:grpSp>
      <p:pic>
        <p:nvPicPr>
          <p:cNvPr id="1026" name="Picture 2">
            <a:extLst>
              <a:ext uri="{FF2B5EF4-FFF2-40B4-BE49-F238E27FC236}">
                <a16:creationId xmlns:a16="http://schemas.microsoft.com/office/drawing/2014/main" id="{898BAB3F-795C-B8BD-1773-A48CF58CFD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373" r="29309"/>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098157"/>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lwch Testun 2">
            <a:extLst>
              <a:ext uri="{FF2B5EF4-FFF2-40B4-BE49-F238E27FC236}">
                <a16:creationId xmlns:a16="http://schemas.microsoft.com/office/drawing/2014/main" id="{337C9A4A-EDC0-29E0-B075-93445932048D}"/>
              </a:ext>
            </a:extLst>
          </p:cNvPr>
          <p:cNvSpPr txBox="1"/>
          <p:nvPr/>
        </p:nvSpPr>
        <p:spPr>
          <a:xfrm>
            <a:off x="371428" y="1223286"/>
            <a:ext cx="6002110" cy="4742864"/>
          </a:xfrm>
          <a:prstGeom prst="rect">
            <a:avLst/>
          </a:prstGeom>
        </p:spPr>
        <p:txBody>
          <a:bodyPr vert="horz" lIns="91440" tIns="45720" rIns="91440" bIns="45720" rtlCol="0" anchor="t">
            <a:normAutofit fontScale="92500" lnSpcReduction="20000"/>
          </a:bodyPr>
          <a:lstStyle/>
          <a:p>
            <a:pPr>
              <a:lnSpc>
                <a:spcPct val="90000"/>
              </a:lnSpc>
              <a:spcAft>
                <a:spcPts val="600"/>
              </a:spcAft>
            </a:pPr>
            <a:r>
              <a:rPr lang="en-GB" sz="1900" dirty="0">
                <a:latin typeface="+mj-lt"/>
              </a:rPr>
              <a:t>We also have plans to assist the development an ex-RAF base in the south of Gwynedd.</a:t>
            </a:r>
          </a:p>
          <a:p>
            <a:pPr>
              <a:lnSpc>
                <a:spcPct val="90000"/>
              </a:lnSpc>
              <a:spcAft>
                <a:spcPts val="600"/>
              </a:spcAft>
            </a:pPr>
            <a:endParaRPr lang="en-GB" sz="1900" dirty="0">
              <a:latin typeface="+mj-lt"/>
              <a:cs typeface="Calibri"/>
            </a:endParaRPr>
          </a:p>
          <a:p>
            <a:pPr>
              <a:lnSpc>
                <a:spcPct val="90000"/>
              </a:lnSpc>
              <a:spcAft>
                <a:spcPts val="600"/>
              </a:spcAft>
            </a:pPr>
            <a:r>
              <a:rPr lang="en-GB" sz="1900" dirty="0">
                <a:latin typeface="+mj-lt"/>
                <a:cs typeface="Calibri"/>
              </a:rPr>
              <a:t>Being developed as Snowdonia Aerospace Centre.</a:t>
            </a:r>
          </a:p>
          <a:p>
            <a:pPr>
              <a:lnSpc>
                <a:spcPct val="90000"/>
              </a:lnSpc>
              <a:spcAft>
                <a:spcPts val="600"/>
              </a:spcAft>
            </a:pPr>
            <a:endParaRPr lang="en-GB" sz="1900" dirty="0">
              <a:latin typeface="+mj-lt"/>
              <a:cs typeface="Calibri"/>
            </a:endParaRPr>
          </a:p>
          <a:p>
            <a:pPr>
              <a:lnSpc>
                <a:spcPct val="90000"/>
              </a:lnSpc>
              <a:spcAft>
                <a:spcPts val="600"/>
              </a:spcAft>
            </a:pPr>
            <a:r>
              <a:rPr lang="en-GB" sz="1900" dirty="0">
                <a:latin typeface="+mj-lt"/>
                <a:cs typeface="Calibri"/>
              </a:rPr>
              <a:t>Identified as having all the necessary characteristics to host a Spaceport.</a:t>
            </a:r>
          </a:p>
          <a:p>
            <a:pPr>
              <a:lnSpc>
                <a:spcPct val="90000"/>
              </a:lnSpc>
              <a:spcAft>
                <a:spcPts val="600"/>
              </a:spcAft>
            </a:pPr>
            <a:endParaRPr lang="en-GB" sz="1900" dirty="0">
              <a:latin typeface="+mj-lt"/>
            </a:endParaRPr>
          </a:p>
          <a:p>
            <a:pPr>
              <a:lnSpc>
                <a:spcPct val="90000"/>
              </a:lnSpc>
              <a:spcAft>
                <a:spcPts val="600"/>
              </a:spcAft>
            </a:pPr>
            <a:r>
              <a:rPr lang="en-GB" sz="1900" dirty="0">
                <a:latin typeface="+mj-lt"/>
              </a:rPr>
              <a:t>The site hosts many businesses in its buildings, including a flight school, in addition to being a testing centre for unmanned aerial vehicles (UAVs).</a:t>
            </a:r>
          </a:p>
          <a:p>
            <a:pPr>
              <a:lnSpc>
                <a:spcPct val="90000"/>
              </a:lnSpc>
              <a:spcAft>
                <a:spcPts val="600"/>
              </a:spcAft>
            </a:pPr>
            <a:endParaRPr lang="en-GB" sz="1900" dirty="0">
              <a:latin typeface="+mj-lt"/>
            </a:endParaRPr>
          </a:p>
          <a:p>
            <a:pPr>
              <a:lnSpc>
                <a:spcPct val="90000"/>
              </a:lnSpc>
              <a:spcAft>
                <a:spcPts val="600"/>
              </a:spcAft>
            </a:pPr>
            <a:r>
              <a:rPr lang="en-GB" sz="1900" dirty="0">
                <a:latin typeface="+mj-lt"/>
              </a:rPr>
              <a:t>It has the potential to host many other projects, such as a proposed dark sky observatory.</a:t>
            </a:r>
          </a:p>
          <a:p>
            <a:pPr>
              <a:lnSpc>
                <a:spcPct val="90000"/>
              </a:lnSpc>
              <a:spcAft>
                <a:spcPts val="600"/>
              </a:spcAft>
            </a:pPr>
            <a:endParaRPr lang="en-GB" sz="1900" dirty="0">
              <a:latin typeface="+mj-lt"/>
            </a:endParaRPr>
          </a:p>
          <a:p>
            <a:pPr>
              <a:lnSpc>
                <a:spcPct val="90000"/>
              </a:lnSpc>
              <a:spcAft>
                <a:spcPts val="600"/>
              </a:spcAft>
            </a:pPr>
            <a:r>
              <a:rPr lang="en-GB" sz="1900" dirty="0">
                <a:latin typeface="+mj-lt"/>
              </a:rPr>
              <a:t>Efforts are underway to secure resources to build a bypass around the village of Llanbedr to unlock the potential of this site.</a:t>
            </a:r>
          </a:p>
          <a:p>
            <a:pPr indent="-228600">
              <a:lnSpc>
                <a:spcPct val="90000"/>
              </a:lnSpc>
              <a:spcAft>
                <a:spcPts val="600"/>
              </a:spcAft>
              <a:buFont typeface="Arial" panose="020B0604020202020204" pitchFamily="34" charset="0"/>
              <a:buChar char="•"/>
            </a:pPr>
            <a:endParaRPr lang="en-US" sz="1300" dirty="0">
              <a:latin typeface="+mj-lt"/>
            </a:endParaRPr>
          </a:p>
          <a:p>
            <a:pPr indent="-228600">
              <a:lnSpc>
                <a:spcPct val="90000"/>
              </a:lnSpc>
              <a:spcAft>
                <a:spcPts val="600"/>
              </a:spcAft>
              <a:buFont typeface="Arial" panose="020B0604020202020204" pitchFamily="34" charset="0"/>
              <a:buChar char="•"/>
            </a:pPr>
            <a:endParaRPr lang="en-US" sz="1300" dirty="0">
              <a:latin typeface="+mj-lt"/>
            </a:endParaRPr>
          </a:p>
          <a:p>
            <a:pPr indent="-228600">
              <a:lnSpc>
                <a:spcPct val="90000"/>
              </a:lnSpc>
              <a:spcAft>
                <a:spcPts val="600"/>
              </a:spcAft>
              <a:buFont typeface="Arial" panose="020B0604020202020204" pitchFamily="34" charset="0"/>
              <a:buChar char="•"/>
            </a:pPr>
            <a:endParaRPr lang="en-US" sz="1300" dirty="0">
              <a:latin typeface="+mj-lt"/>
            </a:endParaRPr>
          </a:p>
        </p:txBody>
      </p:sp>
      <p:cxnSp>
        <p:nvCxnSpPr>
          <p:cNvPr id="5" name="Cysylltydd Syth 4">
            <a:extLst>
              <a:ext uri="{FF2B5EF4-FFF2-40B4-BE49-F238E27FC236}">
                <a16:creationId xmlns:a16="http://schemas.microsoft.com/office/drawing/2014/main" id="{1896931A-EFA3-F58C-3DDB-991406B62D1A}"/>
              </a:ext>
            </a:extLst>
          </p:cNvPr>
          <p:cNvCxnSpPr>
            <a:cxnSpLocks/>
          </p:cNvCxnSpPr>
          <p:nvPr/>
        </p:nvCxnSpPr>
        <p:spPr>
          <a:xfrm>
            <a:off x="7199796" y="0"/>
            <a:ext cx="0" cy="6858000"/>
          </a:xfrm>
          <a:prstGeom prst="line">
            <a:avLst/>
          </a:prstGeom>
          <a:ln>
            <a:solidFill>
              <a:srgbClr val="CB0538"/>
            </a:solidFill>
          </a:ln>
        </p:spPr>
        <p:style>
          <a:lnRef idx="1">
            <a:schemeClr val="accent1"/>
          </a:lnRef>
          <a:fillRef idx="0">
            <a:schemeClr val="accent1"/>
          </a:fillRef>
          <a:effectRef idx="0">
            <a:schemeClr val="accent1"/>
          </a:effectRef>
          <a:fontRef idx="minor">
            <a:schemeClr val="tx1"/>
          </a:fontRef>
        </p:style>
      </p:cxnSp>
      <p:grpSp>
        <p:nvGrpSpPr>
          <p:cNvPr id="6" name="Grwpio 5">
            <a:extLst>
              <a:ext uri="{FF2B5EF4-FFF2-40B4-BE49-F238E27FC236}">
                <a16:creationId xmlns:a16="http://schemas.microsoft.com/office/drawing/2014/main" id="{4FF915B6-B886-D019-250D-D873C182F06E}"/>
              </a:ext>
            </a:extLst>
          </p:cNvPr>
          <p:cNvGrpSpPr/>
          <p:nvPr/>
        </p:nvGrpSpPr>
        <p:grpSpPr>
          <a:xfrm>
            <a:off x="-1166" y="0"/>
            <a:ext cx="7489086" cy="965812"/>
            <a:chOff x="-3050" y="0"/>
            <a:chExt cx="7196391" cy="965812"/>
          </a:xfrm>
        </p:grpSpPr>
        <p:sp>
          <p:nvSpPr>
            <p:cNvPr id="7" name="Petryal 6">
              <a:extLst>
                <a:ext uri="{FF2B5EF4-FFF2-40B4-BE49-F238E27FC236}">
                  <a16:creationId xmlns:a16="http://schemas.microsoft.com/office/drawing/2014/main" id="{D95BA1A7-2046-1178-65EF-437434476B19}"/>
                </a:ext>
              </a:extLst>
            </p:cNvPr>
            <p:cNvSpPr/>
            <p:nvPr/>
          </p:nvSpPr>
          <p:spPr>
            <a:xfrm>
              <a:off x="-3050" y="340153"/>
              <a:ext cx="7196391" cy="625659"/>
            </a:xfrm>
            <a:prstGeom prst="rect">
              <a:avLst/>
            </a:prstGeom>
            <a:solidFill>
              <a:srgbClr val="00785F"/>
            </a:solidFill>
          </p:spPr>
          <p:txBody>
            <a:bodyPr vert="horz" lIns="91440" tIns="45720" rIns="91440" bIns="45720" rtlCol="0" anchor="ctr">
              <a:normAutofit lnSpcReduction="10000"/>
            </a:bodyPr>
            <a:lstStyle/>
            <a:p>
              <a:pPr>
                <a:lnSpc>
                  <a:spcPct val="90000"/>
                </a:lnSpc>
                <a:spcBef>
                  <a:spcPct val="0"/>
                </a:spcBef>
                <a:spcAft>
                  <a:spcPts val="600"/>
                </a:spcAft>
              </a:pPr>
              <a:r>
                <a:rPr lang="en-GB" sz="4000" b="0" cap="none" spc="0" dirty="0">
                  <a:ln w="0"/>
                  <a:solidFill>
                    <a:schemeClr val="bg1"/>
                  </a:solidFill>
                  <a:effectLst>
                    <a:outerShdw blurRad="38100" dist="19050" dir="2700000" algn="tl" rotWithShape="0">
                      <a:schemeClr val="dk1">
                        <a:alpha val="40000"/>
                      </a:schemeClr>
                    </a:outerShdw>
                  </a:effectLst>
                  <a:latin typeface="+mj-lt"/>
                  <a:ea typeface="+mj-ea"/>
                  <a:cs typeface="+mj-cs"/>
                </a:rPr>
                <a:t>Llanbedr Airfield</a:t>
              </a:r>
            </a:p>
          </p:txBody>
        </p:sp>
        <p:sp>
          <p:nvSpPr>
            <p:cNvPr id="8" name="Blwch Testun 7">
              <a:extLst>
                <a:ext uri="{FF2B5EF4-FFF2-40B4-BE49-F238E27FC236}">
                  <a16:creationId xmlns:a16="http://schemas.microsoft.com/office/drawing/2014/main" id="{3E9B13EC-FE62-5DCF-C857-D4789E0C93B0}"/>
                </a:ext>
              </a:extLst>
            </p:cNvPr>
            <p:cNvSpPr txBox="1"/>
            <p:nvPr/>
          </p:nvSpPr>
          <p:spPr>
            <a:xfrm>
              <a:off x="0" y="0"/>
              <a:ext cx="7193341" cy="369332"/>
            </a:xfrm>
            <a:prstGeom prst="rect">
              <a:avLst/>
            </a:prstGeom>
            <a:noFill/>
          </p:spPr>
          <p:txBody>
            <a:bodyPr wrap="square" rtlCol="0">
              <a:spAutoFit/>
            </a:bodyPr>
            <a:lstStyle/>
            <a:p>
              <a:r>
                <a:rPr lang="cy-GB" dirty="0" err="1">
                  <a:latin typeface="+mj-lt"/>
                </a:rPr>
                <a:t>Major</a:t>
              </a:r>
              <a:r>
                <a:rPr lang="cy-GB" dirty="0">
                  <a:latin typeface="+mj-lt"/>
                </a:rPr>
                <a:t> </a:t>
              </a:r>
              <a:r>
                <a:rPr lang="cy-GB" dirty="0" err="1">
                  <a:latin typeface="+mj-lt"/>
                </a:rPr>
                <a:t>Recovery</a:t>
              </a:r>
              <a:r>
                <a:rPr lang="cy-GB" dirty="0">
                  <a:latin typeface="+mj-lt"/>
                </a:rPr>
                <a:t> | Llanbedr </a:t>
              </a:r>
              <a:r>
                <a:rPr lang="cy-GB" dirty="0" err="1">
                  <a:latin typeface="+mj-lt"/>
                </a:rPr>
                <a:t>Site</a:t>
              </a:r>
              <a:endParaRPr lang="en-GB" dirty="0">
                <a:latin typeface="+mj-lt"/>
              </a:endParaRPr>
            </a:p>
          </p:txBody>
        </p:sp>
      </p:grpSp>
      <p:pic>
        <p:nvPicPr>
          <p:cNvPr id="4" name="Llun 3">
            <a:extLst>
              <a:ext uri="{FF2B5EF4-FFF2-40B4-BE49-F238E27FC236}">
                <a16:creationId xmlns:a16="http://schemas.microsoft.com/office/drawing/2014/main" id="{16641C4A-384A-C693-EB92-3B6A64A8B0B5}"/>
              </a:ext>
            </a:extLst>
          </p:cNvPr>
          <p:cNvPicPr>
            <a:picLocks noChangeAspect="1"/>
          </p:cNvPicPr>
          <p:nvPr/>
        </p:nvPicPr>
        <p:blipFill rotWithShape="1">
          <a:blip r:embed="rId3"/>
          <a:srcRect l="19849" t="-1" r="31634" b="-1"/>
          <a:stretch/>
        </p:blipFill>
        <p:spPr>
          <a:xfrm>
            <a:off x="7199796" y="10"/>
            <a:ext cx="4984584" cy="6857990"/>
          </a:xfrm>
          <a:prstGeom prst="rect">
            <a:avLst/>
          </a:prstGeom>
          <a:effectLst/>
        </p:spPr>
      </p:pic>
    </p:spTree>
    <p:extLst>
      <p:ext uri="{BB962C8B-B14F-4D97-AF65-F5344CB8AC3E}">
        <p14:creationId xmlns:p14="http://schemas.microsoft.com/office/powerpoint/2010/main" val="3639573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lwch Testun 2">
            <a:extLst>
              <a:ext uri="{FF2B5EF4-FFF2-40B4-BE49-F238E27FC236}">
                <a16:creationId xmlns:a16="http://schemas.microsoft.com/office/drawing/2014/main" id="{C1E8347A-E376-8BB7-6C66-6E99058D9D7F}"/>
              </a:ext>
            </a:extLst>
          </p:cNvPr>
          <p:cNvSpPr txBox="1"/>
          <p:nvPr/>
        </p:nvSpPr>
        <p:spPr>
          <a:xfrm>
            <a:off x="285816" y="1247818"/>
            <a:ext cx="6002110" cy="3729034"/>
          </a:xfrm>
          <a:prstGeom prst="rect">
            <a:avLst/>
          </a:prstGeom>
        </p:spPr>
        <p:txBody>
          <a:bodyPr vert="horz" lIns="91440" tIns="45720" rIns="91440" bIns="45720" rtlCol="0" anchor="t">
            <a:normAutofit/>
          </a:bodyPr>
          <a:lstStyle/>
          <a:p>
            <a:pPr>
              <a:lnSpc>
                <a:spcPct val="90000"/>
              </a:lnSpc>
              <a:spcAft>
                <a:spcPts val="600"/>
              </a:spcAft>
            </a:pPr>
            <a:r>
              <a:rPr lang="en-GB" dirty="0">
                <a:latin typeface="+mj-lt"/>
              </a:rPr>
              <a:t>Project Recharge is our business diversification scheme which aims to improve the resilience of our micro/SMEs which were affected by recent economic events.</a:t>
            </a:r>
          </a:p>
          <a:p>
            <a:pPr indent="-228600">
              <a:lnSpc>
                <a:spcPct val="90000"/>
              </a:lnSpc>
              <a:spcAft>
                <a:spcPts val="600"/>
              </a:spcAft>
              <a:buFont typeface="Arial" panose="020B0604020202020204" pitchFamily="34" charset="0"/>
              <a:buChar char="•"/>
            </a:pPr>
            <a:endParaRPr lang="en-GB" dirty="0">
              <a:latin typeface="+mj-lt"/>
            </a:endParaRPr>
          </a:p>
          <a:p>
            <a:pPr>
              <a:lnSpc>
                <a:spcPct val="90000"/>
              </a:lnSpc>
              <a:spcAft>
                <a:spcPts val="600"/>
              </a:spcAft>
            </a:pPr>
            <a:r>
              <a:rPr lang="en-GB" dirty="0">
                <a:latin typeface="+mj-lt"/>
              </a:rPr>
              <a:t>Mentors work with local businesses to review their current skills and resources, and identify ways to maximise their potential, such as being more efficient, diversify into other sectors, training opportunities, etc.</a:t>
            </a:r>
          </a:p>
          <a:p>
            <a:pPr indent="-228600">
              <a:lnSpc>
                <a:spcPct val="90000"/>
              </a:lnSpc>
              <a:spcAft>
                <a:spcPts val="600"/>
              </a:spcAft>
              <a:buFont typeface="Arial" panose="020B0604020202020204" pitchFamily="34" charset="0"/>
              <a:buChar char="•"/>
            </a:pPr>
            <a:endParaRPr lang="en-GB" dirty="0">
              <a:latin typeface="+mj-lt"/>
            </a:endParaRPr>
          </a:p>
          <a:p>
            <a:pPr>
              <a:lnSpc>
                <a:spcPct val="90000"/>
              </a:lnSpc>
              <a:spcAft>
                <a:spcPts val="600"/>
              </a:spcAft>
            </a:pPr>
            <a:r>
              <a:rPr lang="en-GB" dirty="0">
                <a:latin typeface="+mj-lt"/>
              </a:rPr>
              <a:t>As of now, 36 businesses have registered for the scheme.</a:t>
            </a:r>
          </a:p>
        </p:txBody>
      </p:sp>
      <p:cxnSp>
        <p:nvCxnSpPr>
          <p:cNvPr id="4" name="Cysylltydd Syth 3">
            <a:extLst>
              <a:ext uri="{FF2B5EF4-FFF2-40B4-BE49-F238E27FC236}">
                <a16:creationId xmlns:a16="http://schemas.microsoft.com/office/drawing/2014/main" id="{10D5371F-2A05-4649-8D5D-636A41F81737}"/>
              </a:ext>
            </a:extLst>
          </p:cNvPr>
          <p:cNvCxnSpPr>
            <a:cxnSpLocks/>
          </p:cNvCxnSpPr>
          <p:nvPr/>
        </p:nvCxnSpPr>
        <p:spPr>
          <a:xfrm>
            <a:off x="7199796" y="0"/>
            <a:ext cx="0" cy="6858000"/>
          </a:xfrm>
          <a:prstGeom prst="line">
            <a:avLst/>
          </a:prstGeom>
          <a:ln>
            <a:solidFill>
              <a:srgbClr val="CB0538"/>
            </a:solidFill>
          </a:ln>
        </p:spPr>
        <p:style>
          <a:lnRef idx="1">
            <a:schemeClr val="accent1"/>
          </a:lnRef>
          <a:fillRef idx="0">
            <a:schemeClr val="accent1"/>
          </a:fillRef>
          <a:effectRef idx="0">
            <a:schemeClr val="accent1"/>
          </a:effectRef>
          <a:fontRef idx="minor">
            <a:schemeClr val="tx1"/>
          </a:fontRef>
        </p:style>
      </p:cxnSp>
      <p:grpSp>
        <p:nvGrpSpPr>
          <p:cNvPr id="6" name="Grwpio 5">
            <a:extLst>
              <a:ext uri="{FF2B5EF4-FFF2-40B4-BE49-F238E27FC236}">
                <a16:creationId xmlns:a16="http://schemas.microsoft.com/office/drawing/2014/main" id="{4F888B89-9E6C-68AF-4DFD-3D9693F75DA3}"/>
              </a:ext>
            </a:extLst>
          </p:cNvPr>
          <p:cNvGrpSpPr/>
          <p:nvPr/>
        </p:nvGrpSpPr>
        <p:grpSpPr>
          <a:xfrm>
            <a:off x="-3050" y="10653"/>
            <a:ext cx="7724650" cy="965812"/>
            <a:chOff x="-3050" y="0"/>
            <a:chExt cx="7196391" cy="965812"/>
          </a:xfrm>
        </p:grpSpPr>
        <p:sp>
          <p:nvSpPr>
            <p:cNvPr id="7" name="Petryal 6">
              <a:extLst>
                <a:ext uri="{FF2B5EF4-FFF2-40B4-BE49-F238E27FC236}">
                  <a16:creationId xmlns:a16="http://schemas.microsoft.com/office/drawing/2014/main" id="{AE37EFA2-78C0-05B3-4568-94CE334EAE65}"/>
                </a:ext>
              </a:extLst>
            </p:cNvPr>
            <p:cNvSpPr/>
            <p:nvPr/>
          </p:nvSpPr>
          <p:spPr>
            <a:xfrm>
              <a:off x="-3050" y="340153"/>
              <a:ext cx="7196391" cy="625659"/>
            </a:xfrm>
            <a:prstGeom prst="rect">
              <a:avLst/>
            </a:prstGeom>
            <a:solidFill>
              <a:srgbClr val="00785F"/>
            </a:solidFill>
          </p:spPr>
          <p:txBody>
            <a:bodyPr vert="horz" lIns="91440" tIns="45720" rIns="91440" bIns="45720" rtlCol="0" anchor="ctr">
              <a:normAutofit lnSpcReduction="10000"/>
            </a:bodyPr>
            <a:lstStyle/>
            <a:p>
              <a:pPr>
                <a:lnSpc>
                  <a:spcPct val="90000"/>
                </a:lnSpc>
                <a:spcBef>
                  <a:spcPct val="0"/>
                </a:spcBef>
                <a:spcAft>
                  <a:spcPts val="600"/>
                </a:spcAft>
              </a:pPr>
              <a:r>
                <a:rPr lang="en-GB" sz="4000" b="0" cap="none" spc="0" dirty="0">
                  <a:ln w="0"/>
                  <a:solidFill>
                    <a:schemeClr val="bg1"/>
                  </a:solidFill>
                  <a:effectLst>
                    <a:outerShdw blurRad="38100" dist="19050" dir="2700000" algn="tl" rotWithShape="0">
                      <a:schemeClr val="dk1">
                        <a:alpha val="40000"/>
                      </a:schemeClr>
                    </a:outerShdw>
                  </a:effectLst>
                  <a:latin typeface="+mj-lt"/>
                  <a:ea typeface="+mj-ea"/>
                  <a:cs typeface="+mj-cs"/>
                </a:rPr>
                <a:t>Project Recharge</a:t>
              </a:r>
            </a:p>
          </p:txBody>
        </p:sp>
        <p:sp>
          <p:nvSpPr>
            <p:cNvPr id="8" name="Blwch Testun 7">
              <a:extLst>
                <a:ext uri="{FF2B5EF4-FFF2-40B4-BE49-F238E27FC236}">
                  <a16:creationId xmlns:a16="http://schemas.microsoft.com/office/drawing/2014/main" id="{87DA3BC6-406E-487D-BEB3-4F87ED6B3187}"/>
                </a:ext>
              </a:extLst>
            </p:cNvPr>
            <p:cNvSpPr txBox="1"/>
            <p:nvPr/>
          </p:nvSpPr>
          <p:spPr>
            <a:xfrm>
              <a:off x="0" y="0"/>
              <a:ext cx="7193341" cy="369332"/>
            </a:xfrm>
            <a:prstGeom prst="rect">
              <a:avLst/>
            </a:prstGeom>
            <a:noFill/>
          </p:spPr>
          <p:txBody>
            <a:bodyPr wrap="square" rtlCol="0">
              <a:spAutoFit/>
            </a:bodyPr>
            <a:lstStyle/>
            <a:p>
              <a:r>
                <a:rPr lang="cy-GB" dirty="0" err="1">
                  <a:latin typeface="+mj-lt"/>
                </a:rPr>
                <a:t>Business</a:t>
              </a:r>
              <a:r>
                <a:rPr lang="cy-GB" dirty="0">
                  <a:latin typeface="+mj-lt"/>
                </a:rPr>
                <a:t> </a:t>
              </a:r>
              <a:r>
                <a:rPr lang="cy-GB" dirty="0" err="1">
                  <a:latin typeface="+mj-lt"/>
                </a:rPr>
                <a:t>Recovery</a:t>
              </a:r>
              <a:endParaRPr lang="en-GB" dirty="0">
                <a:latin typeface="+mj-lt"/>
              </a:endParaRPr>
            </a:p>
          </p:txBody>
        </p:sp>
      </p:grpSp>
      <p:pic>
        <p:nvPicPr>
          <p:cNvPr id="5" name="Llun 4" descr="A person working on laptop">
            <a:extLst>
              <a:ext uri="{FF2B5EF4-FFF2-40B4-BE49-F238E27FC236}">
                <a16:creationId xmlns:a16="http://schemas.microsoft.com/office/drawing/2014/main" id="{69B9D734-5993-DAA1-723D-F3866EA94B47}"/>
              </a:ext>
            </a:extLst>
          </p:cNvPr>
          <p:cNvPicPr>
            <a:picLocks noChangeAspect="1"/>
          </p:cNvPicPr>
          <p:nvPr/>
        </p:nvPicPr>
        <p:blipFill rotWithShape="1">
          <a:blip r:embed="rId4">
            <a:extLst>
              <a:ext uri="{28A0092B-C50C-407E-A947-70E740481C1C}">
                <a14:useLocalDpi xmlns:a14="http://schemas.microsoft.com/office/drawing/2010/main" val="0"/>
              </a:ext>
            </a:extLst>
          </a:blip>
          <a:srcRect l="24894" r="26512" b="-1"/>
          <a:stretch/>
        </p:blipFill>
        <p:spPr>
          <a:xfrm>
            <a:off x="7199440" y="10"/>
            <a:ext cx="4992560" cy="6857990"/>
          </a:xfrm>
          <a:prstGeom prst="rect">
            <a:avLst/>
          </a:prstGeom>
          <a:effectLst/>
        </p:spPr>
      </p:pic>
    </p:spTree>
    <p:extLst>
      <p:ext uri="{BB962C8B-B14F-4D97-AF65-F5344CB8AC3E}">
        <p14:creationId xmlns:p14="http://schemas.microsoft.com/office/powerpoint/2010/main" val="149054053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lwch Testun 3">
            <a:extLst>
              <a:ext uri="{FF2B5EF4-FFF2-40B4-BE49-F238E27FC236}">
                <a16:creationId xmlns:a16="http://schemas.microsoft.com/office/drawing/2014/main" id="{70021CC7-12F3-9F04-D2C5-0173F432606C}"/>
              </a:ext>
            </a:extLst>
          </p:cNvPr>
          <p:cNvSpPr txBox="1"/>
          <p:nvPr/>
        </p:nvSpPr>
        <p:spPr>
          <a:xfrm>
            <a:off x="598487" y="1335472"/>
            <a:ext cx="6002110" cy="3729034"/>
          </a:xfrm>
          <a:prstGeom prst="rect">
            <a:avLst/>
          </a:prstGeom>
        </p:spPr>
        <p:txBody>
          <a:bodyPr vert="horz" lIns="91440" tIns="45720" rIns="91440" bIns="45720" rtlCol="0">
            <a:normAutofit/>
          </a:bodyPr>
          <a:lstStyle/>
          <a:p>
            <a:pPr>
              <a:lnSpc>
                <a:spcPct val="90000"/>
              </a:lnSpc>
              <a:spcAft>
                <a:spcPts val="600"/>
              </a:spcAft>
            </a:pPr>
            <a:r>
              <a:rPr lang="en-GB" dirty="0">
                <a:latin typeface="+mj-lt"/>
              </a:rPr>
              <a:t>Delivering an engagement strategy that responds to the needs of Gwynedd’s businesses.</a:t>
            </a:r>
          </a:p>
          <a:p>
            <a:pPr>
              <a:lnSpc>
                <a:spcPct val="90000"/>
              </a:lnSpc>
              <a:spcAft>
                <a:spcPts val="600"/>
              </a:spcAft>
            </a:pPr>
            <a:endParaRPr lang="en-GB" dirty="0">
              <a:latin typeface="+mj-lt"/>
            </a:endParaRPr>
          </a:p>
          <a:p>
            <a:pPr>
              <a:lnSpc>
                <a:spcPct val="90000"/>
              </a:lnSpc>
              <a:spcAft>
                <a:spcPts val="600"/>
              </a:spcAft>
            </a:pPr>
            <a:r>
              <a:rPr lang="en-GB" dirty="0">
                <a:latin typeface="+mj-lt"/>
              </a:rPr>
              <a:t>Activities include:</a:t>
            </a:r>
          </a:p>
          <a:p>
            <a:pPr marL="285750" indent="-228600">
              <a:lnSpc>
                <a:spcPct val="90000"/>
              </a:lnSpc>
              <a:spcAft>
                <a:spcPts val="600"/>
              </a:spcAft>
              <a:buFont typeface="Arial" panose="020B0604020202020204" pitchFamily="34" charset="0"/>
              <a:buChar char="•"/>
            </a:pPr>
            <a:r>
              <a:rPr lang="en-GB" dirty="0">
                <a:latin typeface="+mj-lt"/>
              </a:rPr>
              <a:t>Digital Engagement via Social Media</a:t>
            </a:r>
          </a:p>
          <a:p>
            <a:pPr marL="285750" indent="-228600">
              <a:lnSpc>
                <a:spcPct val="90000"/>
              </a:lnSpc>
              <a:spcAft>
                <a:spcPts val="600"/>
              </a:spcAft>
              <a:buFont typeface="Arial" panose="020B0604020202020204" pitchFamily="34" charset="0"/>
              <a:buChar char="•"/>
            </a:pPr>
            <a:r>
              <a:rPr lang="en-GB" dirty="0">
                <a:latin typeface="+mj-lt"/>
              </a:rPr>
              <a:t>Conducting surveys</a:t>
            </a:r>
          </a:p>
          <a:p>
            <a:pPr marL="285750" indent="-228600">
              <a:lnSpc>
                <a:spcPct val="90000"/>
              </a:lnSpc>
              <a:spcAft>
                <a:spcPts val="600"/>
              </a:spcAft>
              <a:buFont typeface="Arial" panose="020B0604020202020204" pitchFamily="34" charset="0"/>
              <a:buChar char="•"/>
            </a:pPr>
            <a:r>
              <a:rPr lang="en-GB" dirty="0">
                <a:latin typeface="+mj-lt"/>
              </a:rPr>
              <a:t>Developing an online Inquiries system</a:t>
            </a:r>
          </a:p>
          <a:p>
            <a:pPr marL="285750" indent="-228600">
              <a:lnSpc>
                <a:spcPct val="90000"/>
              </a:lnSpc>
              <a:spcAft>
                <a:spcPts val="600"/>
              </a:spcAft>
              <a:buFont typeface="Arial" panose="020B0604020202020204" pitchFamily="34" charset="0"/>
              <a:buChar char="•"/>
            </a:pPr>
            <a:r>
              <a:rPr lang="en-GB" dirty="0">
                <a:latin typeface="+mj-lt"/>
              </a:rPr>
              <a:t>Gwynedd Business Week</a:t>
            </a:r>
          </a:p>
          <a:p>
            <a:pPr marL="285750" indent="-228600">
              <a:lnSpc>
                <a:spcPct val="90000"/>
              </a:lnSpc>
              <a:spcAft>
                <a:spcPts val="600"/>
              </a:spcAft>
              <a:buFont typeface="Arial" panose="020B0604020202020204" pitchFamily="34" charset="0"/>
              <a:buChar char="•"/>
            </a:pPr>
            <a:r>
              <a:rPr lang="en-GB" dirty="0">
                <a:latin typeface="+mj-lt"/>
              </a:rPr>
              <a:t>Organising and attending events</a:t>
            </a:r>
          </a:p>
          <a:p>
            <a:pPr marL="285750" indent="-228600">
              <a:lnSpc>
                <a:spcPct val="90000"/>
              </a:lnSpc>
              <a:spcAft>
                <a:spcPts val="600"/>
              </a:spcAft>
              <a:buFont typeface="Arial" panose="020B0604020202020204" pitchFamily="34" charset="0"/>
              <a:buChar char="•"/>
            </a:pPr>
            <a:r>
              <a:rPr lang="en-GB" dirty="0">
                <a:latin typeface="+mj-lt"/>
              </a:rPr>
              <a:t>Site visits</a:t>
            </a:r>
          </a:p>
          <a:p>
            <a:pPr marL="285750" indent="-228600">
              <a:lnSpc>
                <a:spcPct val="90000"/>
              </a:lnSpc>
              <a:spcAft>
                <a:spcPts val="600"/>
              </a:spcAft>
              <a:buFont typeface="Arial" panose="020B0604020202020204" pitchFamily="34" charset="0"/>
              <a:buChar char="•"/>
            </a:pPr>
            <a:r>
              <a:rPr lang="en-GB" dirty="0">
                <a:latin typeface="+mj-lt"/>
              </a:rPr>
              <a:t>Drop-in sessions in town centres</a:t>
            </a:r>
          </a:p>
          <a:p>
            <a:pPr marL="285750" indent="-228600">
              <a:lnSpc>
                <a:spcPct val="90000"/>
              </a:lnSpc>
              <a:spcAft>
                <a:spcPts val="600"/>
              </a:spcAft>
              <a:buFont typeface="Arial" panose="020B0604020202020204" pitchFamily="34" charset="0"/>
              <a:buChar char="•"/>
            </a:pPr>
            <a:endParaRPr lang="en-GB" sz="1900" dirty="0">
              <a:latin typeface="+mj-lt"/>
            </a:endParaRPr>
          </a:p>
        </p:txBody>
      </p:sp>
      <p:cxnSp>
        <p:nvCxnSpPr>
          <p:cNvPr id="3" name="Cysylltydd Syth 2">
            <a:extLst>
              <a:ext uri="{FF2B5EF4-FFF2-40B4-BE49-F238E27FC236}">
                <a16:creationId xmlns:a16="http://schemas.microsoft.com/office/drawing/2014/main" id="{89773D86-50A5-E67A-4439-3021D8B87CE2}"/>
              </a:ext>
            </a:extLst>
          </p:cNvPr>
          <p:cNvCxnSpPr>
            <a:cxnSpLocks/>
          </p:cNvCxnSpPr>
          <p:nvPr/>
        </p:nvCxnSpPr>
        <p:spPr>
          <a:xfrm>
            <a:off x="7199796" y="0"/>
            <a:ext cx="0" cy="6858000"/>
          </a:xfrm>
          <a:prstGeom prst="line">
            <a:avLst/>
          </a:prstGeom>
          <a:ln>
            <a:solidFill>
              <a:srgbClr val="CB0538"/>
            </a:solidFill>
          </a:ln>
        </p:spPr>
        <p:style>
          <a:lnRef idx="1">
            <a:schemeClr val="accent1"/>
          </a:lnRef>
          <a:fillRef idx="0">
            <a:schemeClr val="accent1"/>
          </a:fillRef>
          <a:effectRef idx="0">
            <a:schemeClr val="accent1"/>
          </a:effectRef>
          <a:fontRef idx="minor">
            <a:schemeClr val="tx1"/>
          </a:fontRef>
        </p:style>
      </p:cxnSp>
      <p:grpSp>
        <p:nvGrpSpPr>
          <p:cNvPr id="6" name="Grwpio 5">
            <a:extLst>
              <a:ext uri="{FF2B5EF4-FFF2-40B4-BE49-F238E27FC236}">
                <a16:creationId xmlns:a16="http://schemas.microsoft.com/office/drawing/2014/main" id="{261256ED-5077-7FB0-43A9-F918DF9123AA}"/>
              </a:ext>
            </a:extLst>
          </p:cNvPr>
          <p:cNvGrpSpPr/>
          <p:nvPr/>
        </p:nvGrpSpPr>
        <p:grpSpPr>
          <a:xfrm>
            <a:off x="-3050" y="29507"/>
            <a:ext cx="7846569" cy="965812"/>
            <a:chOff x="-3050" y="0"/>
            <a:chExt cx="7196391" cy="965812"/>
          </a:xfrm>
        </p:grpSpPr>
        <p:sp>
          <p:nvSpPr>
            <p:cNvPr id="7" name="Petryal 6">
              <a:extLst>
                <a:ext uri="{FF2B5EF4-FFF2-40B4-BE49-F238E27FC236}">
                  <a16:creationId xmlns:a16="http://schemas.microsoft.com/office/drawing/2014/main" id="{6CFD6B25-2CC8-9B4D-E9D7-F938AD374727}"/>
                </a:ext>
              </a:extLst>
            </p:cNvPr>
            <p:cNvSpPr/>
            <p:nvPr/>
          </p:nvSpPr>
          <p:spPr>
            <a:xfrm>
              <a:off x="-3050" y="340153"/>
              <a:ext cx="7196391" cy="625659"/>
            </a:xfrm>
            <a:prstGeom prst="rect">
              <a:avLst/>
            </a:prstGeom>
            <a:solidFill>
              <a:srgbClr val="00785F"/>
            </a:solidFill>
          </p:spPr>
          <p:txBody>
            <a:bodyPr vert="horz" lIns="91440" tIns="45720" rIns="91440" bIns="45720" rtlCol="0" anchor="ctr">
              <a:normAutofit lnSpcReduction="10000"/>
            </a:bodyPr>
            <a:lstStyle/>
            <a:p>
              <a:pPr>
                <a:lnSpc>
                  <a:spcPct val="90000"/>
                </a:lnSpc>
                <a:spcBef>
                  <a:spcPct val="0"/>
                </a:spcBef>
                <a:spcAft>
                  <a:spcPts val="600"/>
                </a:spcAft>
              </a:pPr>
              <a:r>
                <a:rPr lang="en-GB" sz="4000" b="0" cap="none" spc="0" dirty="0">
                  <a:ln w="0"/>
                  <a:solidFill>
                    <a:schemeClr val="bg1"/>
                  </a:solidFill>
                  <a:effectLst>
                    <a:outerShdw blurRad="38100" dist="19050" dir="2700000" algn="tl" rotWithShape="0">
                      <a:schemeClr val="dk1">
                        <a:alpha val="40000"/>
                      </a:schemeClr>
                    </a:outerShdw>
                  </a:effectLst>
                  <a:latin typeface="+mj-lt"/>
                  <a:ea typeface="+mj-ea"/>
                  <a:cs typeface="+mj-cs"/>
                </a:rPr>
                <a:t>Business Engagement Strategy</a:t>
              </a:r>
            </a:p>
          </p:txBody>
        </p:sp>
        <p:sp>
          <p:nvSpPr>
            <p:cNvPr id="8" name="Blwch Testun 7">
              <a:extLst>
                <a:ext uri="{FF2B5EF4-FFF2-40B4-BE49-F238E27FC236}">
                  <a16:creationId xmlns:a16="http://schemas.microsoft.com/office/drawing/2014/main" id="{75EBA7EC-97B6-A439-56AB-6D355FE5121D}"/>
                </a:ext>
              </a:extLst>
            </p:cNvPr>
            <p:cNvSpPr txBox="1"/>
            <p:nvPr/>
          </p:nvSpPr>
          <p:spPr>
            <a:xfrm>
              <a:off x="0" y="0"/>
              <a:ext cx="7193341" cy="369332"/>
            </a:xfrm>
            <a:prstGeom prst="rect">
              <a:avLst/>
            </a:prstGeom>
            <a:noFill/>
          </p:spPr>
          <p:txBody>
            <a:bodyPr wrap="square" rtlCol="0">
              <a:spAutoFit/>
            </a:bodyPr>
            <a:lstStyle/>
            <a:p>
              <a:r>
                <a:rPr lang="cy-GB" dirty="0" err="1">
                  <a:latin typeface="+mj-lt"/>
                </a:rPr>
                <a:t>Business</a:t>
              </a:r>
              <a:r>
                <a:rPr lang="cy-GB" dirty="0">
                  <a:latin typeface="+mj-lt"/>
                </a:rPr>
                <a:t> </a:t>
              </a:r>
              <a:r>
                <a:rPr lang="cy-GB" dirty="0" err="1">
                  <a:latin typeface="+mj-lt"/>
                </a:rPr>
                <a:t>Recovery</a:t>
              </a:r>
              <a:endParaRPr lang="en-GB" dirty="0">
                <a:latin typeface="+mj-lt"/>
              </a:endParaRPr>
            </a:p>
          </p:txBody>
        </p:sp>
      </p:grpSp>
      <p:pic>
        <p:nvPicPr>
          <p:cNvPr id="5" name="Llun 4" descr="Woman conducting job interview">
            <a:extLst>
              <a:ext uri="{FF2B5EF4-FFF2-40B4-BE49-F238E27FC236}">
                <a16:creationId xmlns:a16="http://schemas.microsoft.com/office/drawing/2014/main" id="{D4D79553-CEEA-D4BB-1854-75A757D065F6}"/>
              </a:ext>
            </a:extLst>
          </p:cNvPr>
          <p:cNvPicPr>
            <a:picLocks noChangeAspect="1"/>
          </p:cNvPicPr>
          <p:nvPr/>
        </p:nvPicPr>
        <p:blipFill rotWithShape="1">
          <a:blip r:embed="rId3">
            <a:extLst>
              <a:ext uri="{28A0092B-C50C-407E-A947-70E740481C1C}">
                <a14:useLocalDpi xmlns:a14="http://schemas.microsoft.com/office/drawing/2010/main" val="0"/>
              </a:ext>
            </a:extLst>
          </a:blip>
          <a:srcRect r="1" b="8311"/>
          <a:stretch/>
        </p:blipFill>
        <p:spPr>
          <a:xfrm>
            <a:off x="7199440" y="10"/>
            <a:ext cx="4992560" cy="6857990"/>
          </a:xfrm>
          <a:prstGeom prst="rect">
            <a:avLst/>
          </a:prstGeom>
          <a:effectLst/>
        </p:spPr>
      </p:pic>
    </p:spTree>
    <p:extLst>
      <p:ext uri="{BB962C8B-B14F-4D97-AF65-F5344CB8AC3E}">
        <p14:creationId xmlns:p14="http://schemas.microsoft.com/office/powerpoint/2010/main" val="4162623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87"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lwch Testun 3">
            <a:extLst>
              <a:ext uri="{FF2B5EF4-FFF2-40B4-BE49-F238E27FC236}">
                <a16:creationId xmlns:a16="http://schemas.microsoft.com/office/drawing/2014/main" id="{41C200E5-F034-5B21-94EA-4BBB55BF851B}"/>
              </a:ext>
            </a:extLst>
          </p:cNvPr>
          <p:cNvSpPr txBox="1"/>
          <p:nvPr/>
        </p:nvSpPr>
        <p:spPr>
          <a:xfrm>
            <a:off x="361348" y="1170974"/>
            <a:ext cx="5334197" cy="4749006"/>
          </a:xfrm>
          <a:prstGeom prst="rect">
            <a:avLst/>
          </a:prstGeom>
        </p:spPr>
        <p:txBody>
          <a:bodyPr vert="horz" lIns="91440" tIns="45720" rIns="91440" bIns="45720" rtlCol="0" anchor="ctr">
            <a:normAutofit/>
          </a:bodyPr>
          <a:lstStyle/>
          <a:p>
            <a:pPr>
              <a:lnSpc>
                <a:spcPct val="90000"/>
              </a:lnSpc>
              <a:spcAft>
                <a:spcPts val="600"/>
              </a:spcAft>
            </a:pPr>
            <a:r>
              <a:rPr lang="en-US" dirty="0">
                <a:latin typeface="+mj-lt"/>
              </a:rPr>
              <a:t>We have created 2 grant funds opened to support our businesses:</a:t>
            </a:r>
          </a:p>
          <a:p>
            <a:pPr>
              <a:lnSpc>
                <a:spcPct val="90000"/>
              </a:lnSpc>
              <a:spcAft>
                <a:spcPts val="600"/>
              </a:spcAft>
            </a:pPr>
            <a:endParaRPr lang="en-US" dirty="0">
              <a:latin typeface="+mj-lt"/>
            </a:endParaRPr>
          </a:p>
          <a:p>
            <a:pPr>
              <a:lnSpc>
                <a:spcPct val="90000"/>
              </a:lnSpc>
              <a:spcAft>
                <a:spcPts val="600"/>
              </a:spcAft>
            </a:pPr>
            <a:r>
              <a:rPr lang="en-US" dirty="0">
                <a:latin typeface="+mj-lt"/>
              </a:rPr>
              <a:t>Business Development Fund</a:t>
            </a:r>
          </a:p>
          <a:p>
            <a:pPr lvl="1" indent="-228600">
              <a:lnSpc>
                <a:spcPct val="90000"/>
              </a:lnSpc>
              <a:spcAft>
                <a:spcPts val="600"/>
              </a:spcAft>
              <a:buFont typeface="Arial" panose="020B0604020202020204" pitchFamily="34" charset="0"/>
              <a:buChar char="•"/>
            </a:pPr>
            <a:r>
              <a:rPr lang="en-US" b="1" dirty="0">
                <a:latin typeface="+mj-lt"/>
              </a:rPr>
              <a:t>Spark</a:t>
            </a:r>
            <a:r>
              <a:rPr lang="en-US" dirty="0">
                <a:latin typeface="+mj-lt"/>
              </a:rPr>
              <a:t> – Up to £25,000 to develop viable businesses in a new direction or to save costs – light assessment process</a:t>
            </a:r>
          </a:p>
          <a:p>
            <a:pPr lvl="1" indent="-228600">
              <a:lnSpc>
                <a:spcPct val="90000"/>
              </a:lnSpc>
              <a:spcAft>
                <a:spcPts val="600"/>
              </a:spcAft>
              <a:buFont typeface="Arial" panose="020B0604020202020204" pitchFamily="34" charset="0"/>
              <a:buChar char="•"/>
            </a:pPr>
            <a:r>
              <a:rPr lang="en-US" b="1" dirty="0">
                <a:latin typeface="+mj-lt"/>
              </a:rPr>
              <a:t>Transform</a:t>
            </a:r>
            <a:r>
              <a:rPr lang="en-US" dirty="0">
                <a:latin typeface="+mj-lt"/>
              </a:rPr>
              <a:t> - £25,000 - £250,000 for the same purpose – thorough assessment Process, competitive.</a:t>
            </a:r>
          </a:p>
          <a:p>
            <a:pPr marL="228600" lvl="1">
              <a:lnSpc>
                <a:spcPct val="90000"/>
              </a:lnSpc>
              <a:spcAft>
                <a:spcPts val="600"/>
              </a:spcAft>
            </a:pPr>
            <a:endParaRPr lang="en-US" dirty="0">
              <a:latin typeface="+mj-lt"/>
            </a:endParaRPr>
          </a:p>
          <a:p>
            <a:pPr>
              <a:lnSpc>
                <a:spcPct val="90000"/>
              </a:lnSpc>
              <a:spcAft>
                <a:spcPts val="600"/>
              </a:spcAft>
            </a:pPr>
            <a:r>
              <a:rPr lang="en-US" dirty="0">
                <a:latin typeface="+mj-lt"/>
              </a:rPr>
              <a:t>Town Centre Property Improvement Grant</a:t>
            </a:r>
          </a:p>
          <a:p>
            <a:pPr lvl="1" indent="-228600">
              <a:lnSpc>
                <a:spcPct val="90000"/>
              </a:lnSpc>
              <a:spcAft>
                <a:spcPts val="600"/>
              </a:spcAft>
              <a:buFont typeface="Arial" panose="020B0604020202020204" pitchFamily="34" charset="0"/>
              <a:buChar char="•"/>
            </a:pPr>
            <a:r>
              <a:rPr lang="en-US" dirty="0">
                <a:latin typeface="+mj-lt"/>
              </a:rPr>
              <a:t>Again, up to £25,000 to improve the facade of commercial properties in town </a:t>
            </a:r>
            <a:r>
              <a:rPr lang="en-US" dirty="0" err="1">
                <a:latin typeface="+mj-lt"/>
              </a:rPr>
              <a:t>centres</a:t>
            </a:r>
            <a:endParaRPr lang="en-US" dirty="0">
              <a:latin typeface="+mj-lt"/>
            </a:endParaRPr>
          </a:p>
          <a:p>
            <a:pPr lvl="1" indent="-228600">
              <a:lnSpc>
                <a:spcPct val="90000"/>
              </a:lnSpc>
              <a:spcAft>
                <a:spcPts val="600"/>
              </a:spcAft>
              <a:buFont typeface="Arial" panose="020B0604020202020204" pitchFamily="34" charset="0"/>
              <a:buChar char="•"/>
            </a:pPr>
            <a:r>
              <a:rPr lang="en-US" dirty="0">
                <a:latin typeface="+mj-lt"/>
              </a:rPr>
              <a:t>£25,000-£250,000 for the same purpose – thorough assessment process, competitive</a:t>
            </a:r>
          </a:p>
        </p:txBody>
      </p:sp>
      <p:cxnSp>
        <p:nvCxnSpPr>
          <p:cNvPr id="2" name="Cysylltydd Syth 1">
            <a:extLst>
              <a:ext uri="{FF2B5EF4-FFF2-40B4-BE49-F238E27FC236}">
                <a16:creationId xmlns:a16="http://schemas.microsoft.com/office/drawing/2014/main" id="{BEC34615-3295-B6C9-FB99-0674DA4A9499}"/>
              </a:ext>
            </a:extLst>
          </p:cNvPr>
          <p:cNvCxnSpPr>
            <a:cxnSpLocks/>
          </p:cNvCxnSpPr>
          <p:nvPr/>
        </p:nvCxnSpPr>
        <p:spPr>
          <a:xfrm>
            <a:off x="7199796" y="0"/>
            <a:ext cx="0" cy="6858000"/>
          </a:xfrm>
          <a:prstGeom prst="line">
            <a:avLst/>
          </a:prstGeom>
          <a:ln>
            <a:solidFill>
              <a:srgbClr val="CB0538"/>
            </a:solidFill>
          </a:ln>
        </p:spPr>
        <p:style>
          <a:lnRef idx="1">
            <a:schemeClr val="accent1"/>
          </a:lnRef>
          <a:fillRef idx="0">
            <a:schemeClr val="accent1"/>
          </a:fillRef>
          <a:effectRef idx="0">
            <a:schemeClr val="accent1"/>
          </a:effectRef>
          <a:fontRef idx="minor">
            <a:schemeClr val="tx1"/>
          </a:fontRef>
        </p:style>
      </p:cxnSp>
      <p:grpSp>
        <p:nvGrpSpPr>
          <p:cNvPr id="5" name="Grwpio 4">
            <a:extLst>
              <a:ext uri="{FF2B5EF4-FFF2-40B4-BE49-F238E27FC236}">
                <a16:creationId xmlns:a16="http://schemas.microsoft.com/office/drawing/2014/main" id="{69D7F55A-5DA3-43CD-83EE-D10262FA2D60}"/>
              </a:ext>
            </a:extLst>
          </p:cNvPr>
          <p:cNvGrpSpPr/>
          <p:nvPr/>
        </p:nvGrpSpPr>
        <p:grpSpPr>
          <a:xfrm>
            <a:off x="-12817" y="0"/>
            <a:ext cx="7561697" cy="965812"/>
            <a:chOff x="-3050" y="0"/>
            <a:chExt cx="7196391" cy="965812"/>
          </a:xfrm>
        </p:grpSpPr>
        <p:sp>
          <p:nvSpPr>
            <p:cNvPr id="6" name="Petryal 5">
              <a:extLst>
                <a:ext uri="{FF2B5EF4-FFF2-40B4-BE49-F238E27FC236}">
                  <a16:creationId xmlns:a16="http://schemas.microsoft.com/office/drawing/2014/main" id="{B052D772-C61B-8934-B1F2-9C878B96629A}"/>
                </a:ext>
              </a:extLst>
            </p:cNvPr>
            <p:cNvSpPr/>
            <p:nvPr/>
          </p:nvSpPr>
          <p:spPr>
            <a:xfrm>
              <a:off x="-3050" y="340153"/>
              <a:ext cx="7196391" cy="625659"/>
            </a:xfrm>
            <a:prstGeom prst="rect">
              <a:avLst/>
            </a:prstGeom>
            <a:solidFill>
              <a:srgbClr val="00785F"/>
            </a:solidFill>
          </p:spPr>
          <p:txBody>
            <a:bodyPr vert="horz" lIns="91440" tIns="45720" rIns="91440" bIns="45720" rtlCol="0" anchor="ctr">
              <a:normAutofit lnSpcReduction="10000"/>
            </a:bodyPr>
            <a:lstStyle/>
            <a:p>
              <a:pPr>
                <a:lnSpc>
                  <a:spcPct val="90000"/>
                </a:lnSpc>
                <a:spcBef>
                  <a:spcPct val="0"/>
                </a:spcBef>
                <a:spcAft>
                  <a:spcPts val="600"/>
                </a:spcAft>
              </a:pPr>
              <a:r>
                <a:rPr lang="en-GB" sz="4000" b="0" cap="none" spc="0" dirty="0">
                  <a:ln w="0"/>
                  <a:solidFill>
                    <a:schemeClr val="bg1"/>
                  </a:solidFill>
                  <a:effectLst>
                    <a:outerShdw blurRad="38100" dist="19050" dir="2700000" algn="tl" rotWithShape="0">
                      <a:schemeClr val="dk1">
                        <a:alpha val="40000"/>
                      </a:schemeClr>
                    </a:outerShdw>
                  </a:effectLst>
                  <a:latin typeface="+mj-lt"/>
                  <a:ea typeface="+mj-ea"/>
                  <a:cs typeface="+mj-cs"/>
                </a:rPr>
                <a:t>Business Grant Packages</a:t>
              </a:r>
            </a:p>
          </p:txBody>
        </p:sp>
        <p:sp>
          <p:nvSpPr>
            <p:cNvPr id="7" name="Blwch Testun 6">
              <a:extLst>
                <a:ext uri="{FF2B5EF4-FFF2-40B4-BE49-F238E27FC236}">
                  <a16:creationId xmlns:a16="http://schemas.microsoft.com/office/drawing/2014/main" id="{CEF7A885-29D4-8B80-BA56-16C9F23C43A6}"/>
                </a:ext>
              </a:extLst>
            </p:cNvPr>
            <p:cNvSpPr txBox="1"/>
            <p:nvPr/>
          </p:nvSpPr>
          <p:spPr>
            <a:xfrm>
              <a:off x="0" y="0"/>
              <a:ext cx="7193341" cy="369332"/>
            </a:xfrm>
            <a:prstGeom prst="rect">
              <a:avLst/>
            </a:prstGeom>
            <a:noFill/>
          </p:spPr>
          <p:txBody>
            <a:bodyPr wrap="square" rtlCol="0">
              <a:spAutoFit/>
            </a:bodyPr>
            <a:lstStyle/>
            <a:p>
              <a:r>
                <a:rPr lang="cy-GB" dirty="0" err="1">
                  <a:latin typeface="+mj-lt"/>
                </a:rPr>
                <a:t>Business</a:t>
              </a:r>
              <a:r>
                <a:rPr lang="cy-GB" dirty="0">
                  <a:latin typeface="+mj-lt"/>
                </a:rPr>
                <a:t> </a:t>
              </a:r>
              <a:r>
                <a:rPr lang="cy-GB" dirty="0" err="1">
                  <a:latin typeface="+mj-lt"/>
                </a:rPr>
                <a:t>Recovery</a:t>
              </a:r>
              <a:endParaRPr lang="en-GB" dirty="0">
                <a:latin typeface="+mj-lt"/>
              </a:endParaRPr>
            </a:p>
          </p:txBody>
        </p:sp>
      </p:grpSp>
      <p:pic>
        <p:nvPicPr>
          <p:cNvPr id="2050" name="Picture 2">
            <a:extLst>
              <a:ext uri="{FF2B5EF4-FFF2-40B4-BE49-F238E27FC236}">
                <a16:creationId xmlns:a16="http://schemas.microsoft.com/office/drawing/2014/main" id="{779015A9-C8EB-8D6C-785A-8F0B362CEC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89" r="26574" b="-1"/>
          <a:stretch/>
        </p:blipFill>
        <p:spPr bwMode="auto">
          <a:xfrm>
            <a:off x="7206592" y="-10886"/>
            <a:ext cx="5334204" cy="6868886"/>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501074"/>
      </p:ext>
    </p:extLst>
  </p:cSld>
  <p:clrMapOvr>
    <a:masterClrMapping/>
  </p:clrMapOvr>
</p:sld>
</file>

<file path=ppt/theme/theme1.xml><?xml version="1.0" encoding="utf-8"?>
<a:theme xmlns:a="http://schemas.openxmlformats.org/drawingml/2006/main" name="Th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yluniad Persono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yluniad Persono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gfen Gwynedd" ma:contentTypeID="0x010100B4E4AFD27A733141BEEDF72A3040559301003C373CBA683DFD4583B1160548409297" ma:contentTypeVersion="5" ma:contentTypeDescription="Creu dogfen newydd." ma:contentTypeScope="" ma:versionID="4f38d308775f0887fd3fc46babe60464">
  <xsd:schema xmlns:xsd="http://www.w3.org/2001/XMLSchema" xmlns:xs="http://www.w3.org/2001/XMLSchema" xmlns:p="http://schemas.microsoft.com/office/2006/metadata/properties" xmlns:ns2="902850bd-7963-49d7-87ff-dbf206df1bb3" targetNamespace="http://schemas.microsoft.com/office/2006/metadata/properties" ma:root="true" ma:fieldsID="e8cf3962284b0191251f547342f6fced" ns2:_="">
    <xsd:import namespace="902850bd-7963-49d7-87ff-dbf206df1bb3"/>
    <xsd:element name="properties">
      <xsd:complexType>
        <xsd:sequence>
          <xsd:element name="documentManagement">
            <xsd:complexType>
              <xsd:all>
                <xsd:element ref="ns2:CurrentStatus" minOccurs="0"/>
                <xsd:element ref="ns2:TaxCatchAll" minOccurs="0"/>
                <xsd:element ref="ns2:DocumentOwner" minOccurs="0"/>
                <xsd:element ref="ns2:Migrated" minOccurs="0"/>
                <xsd:element ref="ns2:MigrationDetails" minOccurs="0"/>
                <xsd:element ref="ns2:d1780b1f095142689bede48a1a592c27" minOccurs="0"/>
                <xsd:element ref="ns2:TaxCatchAllLabel" minOccurs="0"/>
                <xsd:element ref="ns2:ke93f16e132f4fd988b16f5cfb0cdfe5" minOccurs="0"/>
                <xsd:element ref="ns2:fc21e95941e341fd9527e12848537719"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2850bd-7963-49d7-87ff-dbf206df1bb3" elementFormDefault="qualified">
    <xsd:import namespace="http://schemas.microsoft.com/office/2006/documentManagement/types"/>
    <xsd:import namespace="http://schemas.microsoft.com/office/infopath/2007/PartnerControls"/>
    <xsd:element name="CurrentStatus" ma:index="8" nillable="true" ma:displayName="Statws Presennol" ma:default="Drafft" ma:format="Dropdown" ma:internalName="CurrentStatus" ma:readOnly="false">
      <xsd:simpleType>
        <xsd:restriction base="dms:Choice">
          <xsd:enumeration value="Drafft"/>
          <xsd:enumeration value="I'w Adolygu"/>
          <xsd:enumeration value="Adolygwyd"/>
          <xsd:enumeration value="I'w Gymeradwyo"/>
          <xsd:enumeration value="Wedi Cymeradwyo"/>
        </xsd:restriction>
      </xsd:simpleType>
    </xsd:element>
    <xsd:element name="TaxCatchAll" ma:index="9" nillable="true" ma:displayName="Taxonomy Catch All Column" ma:hidden="true" ma:list="{221aba83-61b3-4813-8f6c-897034bbf88d}" ma:internalName="TaxCatchAll" ma:readOnly="false" ma:showField="CatchAllData" ma:web="902850bd-7963-49d7-87ff-dbf206df1bb3">
      <xsd:complexType>
        <xsd:complexContent>
          <xsd:extension base="dms:MultiChoiceLookup">
            <xsd:sequence>
              <xsd:element name="Value" type="dms:Lookup" maxOccurs="unbounded" minOccurs="0" nillable="true"/>
            </xsd:sequence>
          </xsd:extension>
        </xsd:complexContent>
      </xsd:complexType>
    </xsd:element>
    <xsd:element name="DocumentOwner" ma:index="12" nillable="true" ma:displayName="Perchen y Ddogfen(nau)" ma:description="Y prif berson sy'n gyfrifol am asedau gwybodaeth y tîm (e.e. Rheolwr Gwasanaeth)" ma:SearchPeopleOnly="false" ma:SharePointGroup="0" ma:internalName="Documen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igrated" ma:index="14" nillable="true" ma:displayName="Mudo" ma:default="Na" ma:format="Dropdown" ma:internalName="Migrated" ma:readOnly="false">
      <xsd:simpleType>
        <xsd:restriction base="dms:Choice">
          <xsd:enumeration value="Ia"/>
          <xsd:enumeration value="Na"/>
        </xsd:restriction>
      </xsd:simpleType>
    </xsd:element>
    <xsd:element name="MigrationDetails" ma:index="15" nillable="true" ma:displayName="Manylion Mudo" ma:description="Manylion ychwanegol am y ddogfen wreiddiol a'r broses fudo" ma:internalName="MigrationDetails" ma:readOnly="false">
      <xsd:simpleType>
        <xsd:restriction base="dms:Note">
          <xsd:maxLength value="255"/>
        </xsd:restriction>
      </xsd:simpleType>
    </xsd:element>
    <xsd:element name="d1780b1f095142689bede48a1a592c27" ma:index="17" nillable="true" ma:taxonomy="true" ma:internalName="d1780b1f095142689bede48a1a592c27" ma:taxonomyFieldName="_cx_SecurityMarkings" ma:displayName="Marc Gwarchod" ma:readOnly="false" ma:fieldId="{d1780b1f-0951-4268-9bed-e48a1a592c27}" ma:sspId="b65e5a6c-01e6-40a4-a681-398cda8c0209" ma:termSetId="1f180714-e827-4944-acf8-c09df3346985"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221aba83-61b3-4813-8f6c-897034bbf88d}" ma:internalName="TaxCatchAllLabel" ma:readOnly="true" ma:showField="CatchAllDataLabel" ma:web="902850bd-7963-49d7-87ff-dbf206df1bb3">
      <xsd:complexType>
        <xsd:complexContent>
          <xsd:extension base="dms:MultiChoiceLookup">
            <xsd:sequence>
              <xsd:element name="Value" type="dms:Lookup" maxOccurs="unbounded" minOccurs="0" nillable="true"/>
            </xsd:sequence>
          </xsd:extension>
        </xsd:complexContent>
      </xsd:complexType>
    </xsd:element>
    <xsd:element name="ke93f16e132f4fd988b16f5cfb0cdfe5" ma:index="19" nillable="true" ma:taxonomy="true" ma:internalName="ke93f16e132f4fd988b16f5cfb0cdfe5" ma:taxonomyFieldName="Classification" ma:displayName="Categori Gwybodaeth" ma:readOnly="false" ma:fieldId="{4e93f16e-132f-4fd9-88b1-6f5cfb0cdfe5}" ma:sspId="b65e5a6c-01e6-40a4-a681-398cda8c0209" ma:termSetId="8bbca838-8596-43e2-85c5-301fa06c4f77" ma:anchorId="00000000-0000-0000-0000-000000000000" ma:open="false" ma:isKeyword="false">
      <xsd:complexType>
        <xsd:sequence>
          <xsd:element ref="pc:Terms" minOccurs="0" maxOccurs="1"/>
        </xsd:sequence>
      </xsd:complexType>
    </xsd:element>
    <xsd:element name="fc21e95941e341fd9527e12848537719" ma:index="20" nillable="true" ma:taxonomy="true" ma:internalName="fc21e95941e341fd9527e12848537719" ma:taxonomyFieldName="OriginatingFunction" ma:displayName="Tarddiad" ma:readOnly="false" ma:fieldId="{fc21e959-41e3-41fd-9527-e12848537719}" ma:sspId="b65e5a6c-01e6-40a4-a681-398cda8c0209" ma:termSetId="8bbca838-8596-43e2-85c5-301fa06c4f77"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Allweddeiriau Enterprise" ma:readOnly="false" ma:fieldId="{23f27201-bee3-471e-b2e7-b64fd8b7ca38}" ma:taxonomyMulti="true" ma:sspId="b65e5a6c-01e6-40a4-a681-398cda8c0209"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Math o Gynnwys"/>
        <xsd:element ref="dc:title" minOccurs="0" maxOccurs="1" ma:index="4" ma:displayName="Teit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02850bd-7963-49d7-87ff-dbf206df1bb3" xsi:nil="true"/>
    <fc21e95941e341fd9527e12848537719 xmlns="902850bd-7963-49d7-87ff-dbf206df1bb3">
      <Terms xmlns="http://schemas.microsoft.com/office/infopath/2007/PartnerControls"/>
    </fc21e95941e341fd9527e12848537719>
    <d1780b1f095142689bede48a1a592c27 xmlns="902850bd-7963-49d7-87ff-dbf206df1bb3">
      <Terms xmlns="http://schemas.microsoft.com/office/infopath/2007/PartnerControls"/>
    </d1780b1f095142689bede48a1a592c27>
    <DocumentOwner xmlns="902850bd-7963-49d7-87ff-dbf206df1bb3">
      <UserInfo>
        <DisplayName/>
        <AccountId xsi:nil="true"/>
        <AccountType/>
      </UserInfo>
    </DocumentOwner>
    <TaxKeywordTaxHTField xmlns="902850bd-7963-49d7-87ff-dbf206df1bb3">
      <Terms xmlns="http://schemas.microsoft.com/office/infopath/2007/PartnerControls"/>
    </TaxKeywordTaxHTField>
    <CurrentStatus xmlns="902850bd-7963-49d7-87ff-dbf206df1bb3">Drafft</CurrentStatus>
    <ke93f16e132f4fd988b16f5cfb0cdfe5 xmlns="902850bd-7963-49d7-87ff-dbf206df1bb3">
      <Terms xmlns="http://schemas.microsoft.com/office/infopath/2007/PartnerControls"/>
    </ke93f16e132f4fd988b16f5cfb0cdfe5>
    <MigrationDetails xmlns="902850bd-7963-49d7-87ff-dbf206df1bb3" xsi:nil="true"/>
    <Migrated xmlns="902850bd-7963-49d7-87ff-dbf206df1bb3">Na</Migrated>
  </documentManagement>
</p:properties>
</file>

<file path=customXml/itemProps1.xml><?xml version="1.0" encoding="utf-8"?>
<ds:datastoreItem xmlns:ds="http://schemas.openxmlformats.org/officeDocument/2006/customXml" ds:itemID="{5A1B3019-BD21-41B8-AF86-9B1F4BAEFA75}">
  <ds:schemaRefs>
    <ds:schemaRef ds:uri="http://schemas.microsoft.com/sharepoint/v3/contenttype/forms"/>
  </ds:schemaRefs>
</ds:datastoreItem>
</file>

<file path=customXml/itemProps2.xml><?xml version="1.0" encoding="utf-8"?>
<ds:datastoreItem xmlns:ds="http://schemas.openxmlformats.org/officeDocument/2006/customXml" ds:itemID="{9BC3C878-7B39-432D-AC45-5C98F9E4FA19}">
  <ds:schemaRefs>
    <ds:schemaRef ds:uri="902850bd-7963-49d7-87ff-dbf206df1b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2AC0F9C-7B1E-46D4-9E52-330291DB909C}">
  <ds:schemaRefs>
    <ds:schemaRef ds:uri="http://www.w3.org/XML/1998/namespace"/>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902850bd-7963-49d7-87ff-dbf206df1bb3"/>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TotalTime>
  <Words>1005</Words>
  <Application>Microsoft Office PowerPoint</Application>
  <PresentationFormat>Sgrin Lydan</PresentationFormat>
  <Paragraphs>157</Paragraphs>
  <Slides>13</Slides>
  <Notes>11</Notes>
  <HiddenSlides>0</HiddenSlides>
  <MMClips>0</MMClips>
  <ScaleCrop>false</ScaleCrop>
  <HeadingPairs>
    <vt:vector size="6" baseType="variant">
      <vt:variant>
        <vt:lpstr>Ffontiau a Ddefnyddiwyd</vt:lpstr>
      </vt:variant>
      <vt:variant>
        <vt:i4>4</vt:i4>
      </vt:variant>
      <vt:variant>
        <vt:lpstr>Thema</vt:lpstr>
      </vt:variant>
      <vt:variant>
        <vt:i4>3</vt:i4>
      </vt:variant>
      <vt:variant>
        <vt:lpstr>Teitlau Sleidiau</vt:lpstr>
      </vt:variant>
      <vt:variant>
        <vt:i4>13</vt:i4>
      </vt:variant>
    </vt:vector>
  </HeadingPairs>
  <TitlesOfParts>
    <vt:vector size="20" baseType="lpstr">
      <vt:lpstr>Aptos Mono</vt:lpstr>
      <vt:lpstr>Arial</vt:lpstr>
      <vt:lpstr>Calibri</vt:lpstr>
      <vt:lpstr>Calibri Light</vt:lpstr>
      <vt:lpstr>Thema Office</vt:lpstr>
      <vt:lpstr>1_Dyluniad Personol</vt:lpstr>
      <vt:lpstr>Dyluniad Personol</vt:lpstr>
      <vt:lpstr>Cyflwyniad PowerPoint</vt:lpstr>
      <vt:lpstr>Cyflwyniad PowerPoint</vt:lpstr>
      <vt:lpstr>Cyflwyniad PowerPoint</vt:lpstr>
      <vt:lpstr>Cyflwyniad PowerPoint</vt:lpstr>
      <vt:lpstr>Cyflwyniad PowerPoint</vt:lpstr>
      <vt:lpstr>Cyflwyniad PowerPoint</vt:lpstr>
      <vt:lpstr>Cyflwyniad PowerPoint</vt:lpstr>
      <vt:lpstr>Cyflwyniad PowerPoint</vt:lpstr>
      <vt:lpstr>Cyflwyniad PowerPoint</vt:lpstr>
      <vt:lpstr>Cyflwyniad PowerPoint</vt:lpstr>
      <vt:lpstr>Cyflwyniad PowerPoint</vt:lpstr>
      <vt:lpstr>Cyflwyniad PowerPoint</vt:lpstr>
      <vt:lpstr>Cyflwyniad PowerPoint</vt:lpstr>
    </vt:vector>
  </TitlesOfParts>
  <Company>Cyngor Gwynedd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Cyflwyniad PowerPoint</dc:title>
  <dc:creator>Iwan Robat Jones (ECON A CMND)</dc:creator>
  <cp:lastModifiedBy>Iwan Robat Jones (ECON A CMND)</cp:lastModifiedBy>
  <cp:revision>1</cp:revision>
  <dcterms:created xsi:type="dcterms:W3CDTF">2024-06-07T08:49:13Z</dcterms:created>
  <dcterms:modified xsi:type="dcterms:W3CDTF">2024-06-13T17:41:35Z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0x010100B4E4AFD27A733141BEEDF72A3040559301003C373CBA683DFD4583B1160548409297</vt:lpwstr>
  </property>
  <property fmtid="{D5CDD505-2E9C-101B-9397-08002B2CF9AE}" pid="3" name="TaxKeyword">
    <vt:lpwstr/>
  </property>
  <property fmtid="{D5CDD505-2E9C-101B-9397-08002B2CF9AE}" pid="4" name="MediaServiceImageTags">
    <vt:lpwstr/>
  </property>
  <property fmtid="{D5CDD505-2E9C-101B-9397-08002B2CF9AE}" pid="5" name="Classification">
    <vt:lpwstr/>
  </property>
  <property fmtid="{D5CDD505-2E9C-101B-9397-08002B2CF9AE}" pid="6" name="OriginatingFunction">
    <vt:lpwstr/>
  </property>
  <property fmtid="{D5CDD505-2E9C-101B-9397-08002B2CF9AE}" pid="7" name="_cx_SecurityMarkings">
    <vt:lpwstr/>
  </property>
  <property fmtid="{D5CDD505-2E9C-101B-9397-08002B2CF9AE}" pid="8" name="lcf76f155ced4ddcb4097134ff3c332f">
    <vt:lpwstr/>
  </property>
</Properties>
</file>