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72" r:id="rId5"/>
    <p:sldId id="375" r:id="rId6"/>
    <p:sldId id="423" r:id="rId7"/>
    <p:sldId id="418" r:id="rId8"/>
    <p:sldId id="425" r:id="rId9"/>
    <p:sldId id="429" r:id="rId10"/>
    <p:sldId id="426" r:id="rId11"/>
    <p:sldId id="427" r:id="rId12"/>
    <p:sldId id="385" r:id="rId13"/>
    <p:sldId id="26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8D"/>
    <a:srgbClr val="004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189FA-DFF0-4E53-8192-DF66203D5786}" v="34" dt="2025-12-01T09:20:14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6" autoAdjust="0"/>
  </p:normalViewPr>
  <p:slideViewPr>
    <p:cSldViewPr>
      <p:cViewPr varScale="1">
        <p:scale>
          <a:sx n="70" d="100"/>
          <a:sy n="70" d="100"/>
        </p:scale>
        <p:origin x="1838" y="2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Matthews" userId="80f63315133a3568" providerId="LiveId" clId="{22D8FDD6-4921-436D-9935-280339F231FB}"/>
    <pc:docChg chg="undo custSel addSld delSld modSld sldOrd">
      <pc:chgData name="Philip Matthews" userId="80f63315133a3568" providerId="LiveId" clId="{22D8FDD6-4921-436D-9935-280339F231FB}" dt="2025-12-02T07:36:40.315" v="2358" actId="47"/>
      <pc:docMkLst>
        <pc:docMk/>
      </pc:docMkLst>
      <pc:sldChg chg="modSp mod">
        <pc:chgData name="Philip Matthews" userId="80f63315133a3568" providerId="LiveId" clId="{22D8FDD6-4921-436D-9935-280339F231FB}" dt="2025-12-01T09:33:15.830" v="2356" actId="14100"/>
        <pc:sldMkLst>
          <pc:docMk/>
          <pc:sldMk cId="305059632" sldId="267"/>
        </pc:sldMkLst>
        <pc:spChg chg="mod">
          <ac:chgData name="Philip Matthews" userId="80f63315133a3568" providerId="LiveId" clId="{22D8FDD6-4921-436D-9935-280339F231FB}" dt="2025-12-01T09:33:15.830" v="2356" actId="14100"/>
          <ac:spMkLst>
            <pc:docMk/>
            <pc:sldMk cId="305059632" sldId="267"/>
            <ac:spMk id="2" creationId="{973B5999-96C4-E145-A4AB-9AB35E503488}"/>
          </ac:spMkLst>
        </pc:spChg>
      </pc:sldChg>
      <pc:sldChg chg="modSp mod">
        <pc:chgData name="Philip Matthews" userId="80f63315133a3568" providerId="LiveId" clId="{22D8FDD6-4921-436D-9935-280339F231FB}" dt="2025-12-01T09:22:05.291" v="2259" actId="20577"/>
        <pc:sldMkLst>
          <pc:docMk/>
          <pc:sldMk cId="535849683" sldId="372"/>
        </pc:sldMkLst>
        <pc:spChg chg="mod">
          <ac:chgData name="Philip Matthews" userId="80f63315133a3568" providerId="LiveId" clId="{22D8FDD6-4921-436D-9935-280339F231FB}" dt="2025-11-27T09:31:47.238" v="64" actId="14100"/>
          <ac:spMkLst>
            <pc:docMk/>
            <pc:sldMk cId="535849683" sldId="372"/>
            <ac:spMk id="2" creationId="{60DFC3F7-64F9-D449-88A4-0741BEE14744}"/>
          </ac:spMkLst>
        </pc:spChg>
        <pc:spChg chg="mod">
          <ac:chgData name="Philip Matthews" userId="80f63315133a3568" providerId="LiveId" clId="{22D8FDD6-4921-436D-9935-280339F231FB}" dt="2025-12-01T09:22:05.291" v="2259" actId="20577"/>
          <ac:spMkLst>
            <pc:docMk/>
            <pc:sldMk cId="535849683" sldId="372"/>
            <ac:spMk id="3" creationId="{263244A5-AFC4-1E41-97C5-25616D97D5D4}"/>
          </ac:spMkLst>
        </pc:spChg>
      </pc:sldChg>
      <pc:sldChg chg="modSp mod">
        <pc:chgData name="Philip Matthews" userId="80f63315133a3568" providerId="LiveId" clId="{22D8FDD6-4921-436D-9935-280339F231FB}" dt="2025-12-01T09:22:52.508" v="2260" actId="255"/>
        <pc:sldMkLst>
          <pc:docMk/>
          <pc:sldMk cId="3192102507" sldId="375"/>
        </pc:sldMkLst>
        <pc:spChg chg="mod">
          <ac:chgData name="Philip Matthews" userId="80f63315133a3568" providerId="LiveId" clId="{22D8FDD6-4921-436D-9935-280339F231FB}" dt="2025-12-01T09:22:52.508" v="2260" actId="255"/>
          <ac:spMkLst>
            <pc:docMk/>
            <pc:sldMk cId="3192102507" sldId="375"/>
            <ac:spMk id="7" creationId="{003157B2-EC88-1E4C-A86F-0866C8633A59}"/>
          </ac:spMkLst>
        </pc:spChg>
      </pc:sldChg>
      <pc:sldChg chg="addSp delSp modSp mod">
        <pc:chgData name="Philip Matthews" userId="80f63315133a3568" providerId="LiveId" clId="{22D8FDD6-4921-436D-9935-280339F231FB}" dt="2025-12-01T09:34:22.865" v="2357" actId="20577"/>
        <pc:sldMkLst>
          <pc:docMk/>
          <pc:sldMk cId="2037920518" sldId="385"/>
        </pc:sldMkLst>
        <pc:spChg chg="mod">
          <ac:chgData name="Philip Matthews" userId="80f63315133a3568" providerId="LiveId" clId="{22D8FDD6-4921-436D-9935-280339F231FB}" dt="2025-12-01T09:34:22.865" v="2357" actId="20577"/>
          <ac:spMkLst>
            <pc:docMk/>
            <pc:sldMk cId="2037920518" sldId="385"/>
            <ac:spMk id="7" creationId="{003157B2-EC88-1E4C-A86F-0866C8633A59}"/>
          </ac:spMkLst>
        </pc:spChg>
        <pc:picChg chg="add mod">
          <ac:chgData name="Philip Matthews" userId="80f63315133a3568" providerId="LiveId" clId="{22D8FDD6-4921-436D-9935-280339F231FB}" dt="2025-12-01T09:29:05.418" v="2337" actId="14100"/>
          <ac:picMkLst>
            <pc:docMk/>
            <pc:sldMk cId="2037920518" sldId="385"/>
            <ac:picMk id="2" creationId="{A7841810-FC2A-3084-D582-F877B7C0C174}"/>
          </ac:picMkLst>
        </pc:picChg>
        <pc:picChg chg="del">
          <ac:chgData name="Philip Matthews" userId="80f63315133a3568" providerId="LiveId" clId="{22D8FDD6-4921-436D-9935-280339F231FB}" dt="2025-12-01T09:16:55.604" v="2071" actId="478"/>
          <ac:picMkLst>
            <pc:docMk/>
            <pc:sldMk cId="2037920518" sldId="385"/>
            <ac:picMk id="10" creationId="{4BAC822A-746F-F3DA-520B-5C28CC51C7BA}"/>
          </ac:picMkLst>
        </pc:picChg>
      </pc:sldChg>
      <pc:sldChg chg="modSp del mod">
        <pc:chgData name="Philip Matthews" userId="80f63315133a3568" providerId="LiveId" clId="{22D8FDD6-4921-436D-9935-280339F231FB}" dt="2025-12-01T09:25:38.046" v="2262" actId="47"/>
        <pc:sldMkLst>
          <pc:docMk/>
          <pc:sldMk cId="404446926" sldId="394"/>
        </pc:sldMkLst>
      </pc:sldChg>
      <pc:sldChg chg="modSp del mod">
        <pc:chgData name="Philip Matthews" userId="80f63315133a3568" providerId="LiveId" clId="{22D8FDD6-4921-436D-9935-280339F231FB}" dt="2025-12-01T09:24:46.745" v="2261" actId="47"/>
        <pc:sldMkLst>
          <pc:docMk/>
          <pc:sldMk cId="1934136371" sldId="411"/>
        </pc:sldMkLst>
      </pc:sldChg>
      <pc:sldChg chg="addSp delSp modSp mod">
        <pc:chgData name="Philip Matthews" userId="80f63315133a3568" providerId="LiveId" clId="{22D8FDD6-4921-436D-9935-280339F231FB}" dt="2025-11-27T09:46:34.682" v="301" actId="14100"/>
        <pc:sldMkLst>
          <pc:docMk/>
          <pc:sldMk cId="4153406516" sldId="418"/>
        </pc:sldMkLst>
        <pc:spChg chg="mod">
          <ac:chgData name="Philip Matthews" userId="80f63315133a3568" providerId="LiveId" clId="{22D8FDD6-4921-436D-9935-280339F231FB}" dt="2025-11-27T09:36:03.915" v="269" actId="20577"/>
          <ac:spMkLst>
            <pc:docMk/>
            <pc:sldMk cId="4153406516" sldId="418"/>
            <ac:spMk id="3074" creationId="{00000000-0000-0000-0000-000000000000}"/>
          </ac:spMkLst>
        </pc:spChg>
        <pc:picChg chg="add mod">
          <ac:chgData name="Philip Matthews" userId="80f63315133a3568" providerId="LiveId" clId="{22D8FDD6-4921-436D-9935-280339F231FB}" dt="2025-11-27T09:46:34.682" v="301" actId="14100"/>
          <ac:picMkLst>
            <pc:docMk/>
            <pc:sldMk cId="4153406516" sldId="418"/>
            <ac:picMk id="1032" creationId="{3D447C03-9200-CFB1-9D65-F7B634E34A62}"/>
          </ac:picMkLst>
        </pc:picChg>
        <pc:picChg chg="add mod">
          <ac:chgData name="Philip Matthews" userId="80f63315133a3568" providerId="LiveId" clId="{22D8FDD6-4921-436D-9935-280339F231FB}" dt="2025-11-27T09:46:34.682" v="301" actId="14100"/>
          <ac:picMkLst>
            <pc:docMk/>
            <pc:sldMk cId="4153406516" sldId="418"/>
            <ac:picMk id="1034" creationId="{5CE5D2C4-9222-32DC-9106-FF9B6A60E494}"/>
          </ac:picMkLst>
        </pc:picChg>
      </pc:sldChg>
      <pc:sldChg chg="del">
        <pc:chgData name="Philip Matthews" userId="80f63315133a3568" providerId="LiveId" clId="{22D8FDD6-4921-436D-9935-280339F231FB}" dt="2025-12-01T09:04:05.395" v="1727" actId="47"/>
        <pc:sldMkLst>
          <pc:docMk/>
          <pc:sldMk cId="1947736798" sldId="420"/>
        </pc:sldMkLst>
      </pc:sldChg>
      <pc:sldChg chg="del">
        <pc:chgData name="Philip Matthews" userId="80f63315133a3568" providerId="LiveId" clId="{22D8FDD6-4921-436D-9935-280339F231FB}" dt="2025-12-01T09:04:01.224" v="1726" actId="47"/>
        <pc:sldMkLst>
          <pc:docMk/>
          <pc:sldMk cId="21271008" sldId="421"/>
        </pc:sldMkLst>
      </pc:sldChg>
      <pc:sldChg chg="del">
        <pc:chgData name="Philip Matthews" userId="80f63315133a3568" providerId="LiveId" clId="{22D8FDD6-4921-436D-9935-280339F231FB}" dt="2025-12-02T07:36:40.315" v="2358" actId="47"/>
        <pc:sldMkLst>
          <pc:docMk/>
          <pc:sldMk cId="705149299" sldId="424"/>
        </pc:sldMkLst>
      </pc:sldChg>
      <pc:sldChg chg="addSp modSp add mod ord">
        <pc:chgData name="Philip Matthews" userId="80f63315133a3568" providerId="LiveId" clId="{22D8FDD6-4921-436D-9935-280339F231FB}" dt="2025-12-01T09:29:56.343" v="2339" actId="20577"/>
        <pc:sldMkLst>
          <pc:docMk/>
          <pc:sldMk cId="3009874541" sldId="425"/>
        </pc:sldMkLst>
        <pc:spChg chg="mod">
          <ac:chgData name="Philip Matthews" userId="80f63315133a3568" providerId="LiveId" clId="{22D8FDD6-4921-436D-9935-280339F231FB}" dt="2025-12-01T09:29:56.343" v="2339" actId="20577"/>
          <ac:spMkLst>
            <pc:docMk/>
            <pc:sldMk cId="3009874541" sldId="425"/>
            <ac:spMk id="7" creationId="{976638A8-B412-1ABE-5F88-4F81F79236B1}"/>
          </ac:spMkLst>
        </pc:spChg>
        <pc:spChg chg="mod">
          <ac:chgData name="Philip Matthews" userId="80f63315133a3568" providerId="LiveId" clId="{22D8FDD6-4921-436D-9935-280339F231FB}" dt="2025-11-27T09:54:02.618" v="682" actId="20577"/>
          <ac:spMkLst>
            <pc:docMk/>
            <pc:sldMk cId="3009874541" sldId="425"/>
            <ac:spMk id="3074" creationId="{40F08972-F828-0434-47DD-D380B80C8327}"/>
          </ac:spMkLst>
        </pc:spChg>
        <pc:picChg chg="add mod">
          <ac:chgData name="Philip Matthews" userId="80f63315133a3568" providerId="LiveId" clId="{22D8FDD6-4921-436D-9935-280339F231FB}" dt="2025-11-27T09:55:10.297" v="696" actId="1076"/>
          <ac:picMkLst>
            <pc:docMk/>
            <pc:sldMk cId="3009874541" sldId="425"/>
            <ac:picMk id="3" creationId="{5BF9F505-7F70-9C57-0F3F-42AC799063C5}"/>
          </ac:picMkLst>
        </pc:picChg>
      </pc:sldChg>
      <pc:sldChg chg="addSp delSp modSp add mod">
        <pc:chgData name="Philip Matthews" userId="80f63315133a3568" providerId="LiveId" clId="{22D8FDD6-4921-436D-9935-280339F231FB}" dt="2025-12-01T09:27:23.264" v="2293" actId="20577"/>
        <pc:sldMkLst>
          <pc:docMk/>
          <pc:sldMk cId="997000394" sldId="426"/>
        </pc:sldMkLst>
        <pc:spChg chg="mod">
          <ac:chgData name="Philip Matthews" userId="80f63315133a3568" providerId="LiveId" clId="{22D8FDD6-4921-436D-9935-280339F231FB}" dt="2025-12-01T09:27:23.264" v="2293" actId="20577"/>
          <ac:spMkLst>
            <pc:docMk/>
            <pc:sldMk cId="997000394" sldId="426"/>
            <ac:spMk id="7" creationId="{826B7DF4-E130-D79D-A247-5343DF5CD61A}"/>
          </ac:spMkLst>
        </pc:spChg>
        <pc:picChg chg="del mod">
          <ac:chgData name="Philip Matthews" userId="80f63315133a3568" providerId="LiveId" clId="{22D8FDD6-4921-436D-9935-280339F231FB}" dt="2025-12-01T09:19:19.002" v="2161" actId="478"/>
          <ac:picMkLst>
            <pc:docMk/>
            <pc:sldMk cId="997000394" sldId="426"/>
            <ac:picMk id="3" creationId="{4E4F2830-5D49-C278-3971-0FB74EBA0E8E}"/>
          </ac:picMkLst>
        </pc:picChg>
        <pc:picChg chg="add mod">
          <ac:chgData name="Philip Matthews" userId="80f63315133a3568" providerId="LiveId" clId="{22D8FDD6-4921-436D-9935-280339F231FB}" dt="2025-12-01T09:19:58.031" v="2188" actId="1076"/>
          <ac:picMkLst>
            <pc:docMk/>
            <pc:sldMk cId="997000394" sldId="426"/>
            <ac:picMk id="4" creationId="{A98DE0F8-D251-5302-EB4C-EC837E72E203}"/>
          </ac:picMkLst>
        </pc:picChg>
      </pc:sldChg>
      <pc:sldChg chg="modSp add mod">
        <pc:chgData name="Philip Matthews" userId="80f63315133a3568" providerId="LiveId" clId="{22D8FDD6-4921-436D-9935-280339F231FB}" dt="2025-12-01T09:28:36.567" v="2333" actId="20577"/>
        <pc:sldMkLst>
          <pc:docMk/>
          <pc:sldMk cId="658539107" sldId="427"/>
        </pc:sldMkLst>
        <pc:spChg chg="mod">
          <ac:chgData name="Philip Matthews" userId="80f63315133a3568" providerId="LiveId" clId="{22D8FDD6-4921-436D-9935-280339F231FB}" dt="2025-12-01T09:28:36.567" v="2333" actId="20577"/>
          <ac:spMkLst>
            <pc:docMk/>
            <pc:sldMk cId="658539107" sldId="427"/>
            <ac:spMk id="7" creationId="{312EC0FA-57CA-1C4E-80F6-28F1150EB05F}"/>
          </ac:spMkLst>
        </pc:spChg>
        <pc:spChg chg="mod">
          <ac:chgData name="Philip Matthews" userId="80f63315133a3568" providerId="LiveId" clId="{22D8FDD6-4921-436D-9935-280339F231FB}" dt="2025-12-01T09:05:42.181" v="1862" actId="20577"/>
          <ac:spMkLst>
            <pc:docMk/>
            <pc:sldMk cId="658539107" sldId="427"/>
            <ac:spMk id="3074" creationId="{B39FFFC8-E2F0-3762-8764-938E0BF669EA}"/>
          </ac:spMkLst>
        </pc:spChg>
        <pc:picChg chg="mod">
          <ac:chgData name="Philip Matthews" userId="80f63315133a3568" providerId="LiveId" clId="{22D8FDD6-4921-436D-9935-280339F231FB}" dt="2025-12-01T09:16:07.757" v="2053" actId="14100"/>
          <ac:picMkLst>
            <pc:docMk/>
            <pc:sldMk cId="658539107" sldId="427"/>
            <ac:picMk id="3" creationId="{174F16F9-A6B9-C0F1-5650-B81DF5800B4D}"/>
          </ac:picMkLst>
        </pc:picChg>
      </pc:sldChg>
      <pc:sldChg chg="addSp delSp modSp add del mod">
        <pc:chgData name="Philip Matthews" userId="80f63315133a3568" providerId="LiveId" clId="{22D8FDD6-4921-436D-9935-280339F231FB}" dt="2025-12-01T09:17:09.043" v="2073" actId="47"/>
        <pc:sldMkLst>
          <pc:docMk/>
          <pc:sldMk cId="3499583157" sldId="428"/>
        </pc:sldMkLst>
        <pc:picChg chg="del">
          <ac:chgData name="Philip Matthews" userId="80f63315133a3568" providerId="LiveId" clId="{22D8FDD6-4921-436D-9935-280339F231FB}" dt="2025-12-01T09:13:39.609" v="2030" actId="478"/>
          <ac:picMkLst>
            <pc:docMk/>
            <pc:sldMk cId="3499583157" sldId="428"/>
            <ac:picMk id="3" creationId="{116EEFE0-F3BB-C636-A4F0-B3A4DC15B253}"/>
          </ac:picMkLst>
        </pc:picChg>
        <pc:picChg chg="add del mod">
          <ac:chgData name="Philip Matthews" userId="80f63315133a3568" providerId="LiveId" clId="{22D8FDD6-4921-436D-9935-280339F231FB}" dt="2025-12-01T09:14:28.589" v="2039" actId="478"/>
          <ac:picMkLst>
            <pc:docMk/>
            <pc:sldMk cId="3499583157" sldId="428"/>
            <ac:picMk id="4" creationId="{08AD19A0-4F4D-6654-344C-08477AE1B29B}"/>
          </ac:picMkLst>
        </pc:picChg>
        <pc:picChg chg="add mod">
          <ac:chgData name="Philip Matthews" userId="80f63315133a3568" providerId="LiveId" clId="{22D8FDD6-4921-436D-9935-280339F231FB}" dt="2025-12-01T09:14:41.742" v="2043" actId="1076"/>
          <ac:picMkLst>
            <pc:docMk/>
            <pc:sldMk cId="3499583157" sldId="428"/>
            <ac:picMk id="6" creationId="{0C6B2105-03BD-2FE8-3F39-7BB26D5E9E07}"/>
          </ac:picMkLst>
        </pc:picChg>
      </pc:sldChg>
      <pc:sldChg chg="addSp delSp modSp add mod ord">
        <pc:chgData name="Philip Matthews" userId="80f63315133a3568" providerId="LiveId" clId="{22D8FDD6-4921-436D-9935-280339F231FB}" dt="2025-11-27T10:09:16.521" v="717"/>
        <pc:sldMkLst>
          <pc:docMk/>
          <pc:sldMk cId="3258731107" sldId="429"/>
        </pc:sldMkLst>
        <pc:picChg chg="add mod">
          <ac:chgData name="Philip Matthews" userId="80f63315133a3568" providerId="LiveId" clId="{22D8FDD6-4921-436D-9935-280339F231FB}" dt="2025-11-27T09:58:42.776" v="715" actId="1076"/>
          <ac:picMkLst>
            <pc:docMk/>
            <pc:sldMk cId="3258731107" sldId="429"/>
            <ac:picMk id="4" creationId="{DC5F2698-26B6-D6AE-0333-5FE3461414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72FAD-0FD6-42EF-86D3-D82D616080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C83AD-F5AB-4034-8735-939940A46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224C73CD-6FF8-419B-893B-DC3C43930515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F006C-4AD0-476D-99B2-32D5AC524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F67BB-C052-43D5-918D-1C2C32260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064A76E5-D50D-4F41-9065-4708136F8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7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EE73-E221-4CB8-88CF-B436BCA07A6C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7DF29-4B32-4589-8984-E12C0B1E3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3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DF29-4B32-4589-8984-E12C0B1E37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786609"/>
            <a:ext cx="3600400" cy="1442591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3096344" cy="288032"/>
          </a:xfrm>
        </p:spPr>
        <p:txBody>
          <a:bodyPr vert="horz" lIns="0" tIns="0" rIns="0" bIns="0"/>
          <a:lstStyle>
            <a:lvl1pPr marL="0" indent="0" algn="l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6097123"/>
            <a:ext cx="1944216" cy="288032"/>
          </a:xfrm>
        </p:spPr>
        <p:txBody>
          <a:bodyPr lIns="0" tIns="0" rIns="0" bIns="0"/>
          <a:lstStyle>
            <a:lvl1pPr>
              <a:buNone/>
              <a:defRPr sz="14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6309320"/>
            <a:ext cx="1944216" cy="288032"/>
          </a:xfrm>
        </p:spPr>
        <p:txBody>
          <a:bodyPr lIns="0" tIns="0" rIns="0" bIns="0"/>
          <a:lstStyle>
            <a:lvl1pPr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908720"/>
            <a:ext cx="4824536" cy="1872208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8" y="3068960"/>
            <a:ext cx="3096344" cy="288032"/>
          </a:xfrm>
        </p:spPr>
        <p:txBody>
          <a:bodyPr vert="horz" lIns="0" tIns="0" rIns="0" bIns="0"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509120"/>
            <a:ext cx="2880319" cy="288032"/>
          </a:xfrm>
        </p:spPr>
        <p:txBody>
          <a:bodyPr lIns="0" tIns="0" rIns="0" bIns="0"/>
          <a:lstStyle>
            <a:lvl1pPr>
              <a:buNone/>
              <a:defRPr sz="22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4869160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7587086-42F4-5044-97FE-B02167D6B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92" y="1931751"/>
            <a:ext cx="3610744" cy="3384376"/>
          </a:xfrm>
        </p:spPr>
        <p:txBody>
          <a:bodyPr lIns="0" tIns="0" rIns="0" bIns="0"/>
          <a:lstStyle>
            <a:lvl1pPr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-205200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28" y="621855"/>
            <a:ext cx="6104688" cy="574897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D15456-F18C-5D4A-8E94-21436174DF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44008" y="1916832"/>
            <a:ext cx="3888432" cy="3384375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B7587086-42F4-5044-97FE-B02167D6B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28" y="621855"/>
            <a:ext cx="6104688" cy="574897"/>
          </a:xfrm>
        </p:spPr>
        <p:txBody>
          <a:bodyPr lIns="0" tIns="0" rIns="0" bIns="0" anchor="t" anchorCtr="0"/>
          <a:lstStyle>
            <a:lvl1pPr algn="l">
              <a:defRPr sz="30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D15456-F18C-5D4A-8E94-21436174DF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1560" y="1556792"/>
            <a:ext cx="7920880" cy="4176464"/>
          </a:xfrm>
        </p:spPr>
        <p:txBody>
          <a:bodyPr/>
          <a:lstStyle>
            <a:lvl1pPr marL="0" indent="0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4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2636912"/>
            <a:ext cx="4824536" cy="1872208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BA7F5-75B0-5A46-9CA2-875D8389A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5936" y="1916832"/>
            <a:ext cx="4824536" cy="1008112"/>
          </a:xfrm>
        </p:spPr>
        <p:txBody>
          <a:bodyPr lIns="0" tIns="0" rIns="0" bIns="0" anchor="t" anchorCtr="0"/>
          <a:lstStyle>
            <a:lvl1pPr algn="r">
              <a:defRPr sz="44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D8632-362C-734E-9530-F069EF7010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717032"/>
            <a:ext cx="2880319" cy="371456"/>
          </a:xfrm>
        </p:spPr>
        <p:txBody>
          <a:bodyPr lIns="0" tIns="0" rIns="0" bIns="0"/>
          <a:lstStyle>
            <a:lvl1pPr>
              <a:buNone/>
              <a:defRPr sz="22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AA353F2-6D37-4540-9E84-481B3EAB3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7" y="4005064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Job title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5B73377-65B7-2F47-AC9E-4A2E23A2E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537" y="4437112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Email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80843A2-09B4-814D-9CEF-A87B256BE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4684000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Tel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22200D6-656E-7F4E-B936-1E184B99D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6069320"/>
            <a:ext cx="2880318" cy="288032"/>
          </a:xfrm>
        </p:spPr>
        <p:txBody>
          <a:bodyPr lIns="0" tIns="0" rIns="0" bIns="0"/>
          <a:lstStyle>
            <a:lvl1pPr>
              <a:buNone/>
              <a:defRPr sz="1400" b="1" i="0">
                <a:solidFill>
                  <a:srgbClr val="0079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www.nuleaf.org.uk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D831435-9545-9348-B760-81A624BFD0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2" y="5111328"/>
            <a:ext cx="338616" cy="338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CB3B2-87F0-0449-9A2D-E15CB160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2" y="5433568"/>
            <a:ext cx="177800" cy="177800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E2DDFE-8761-6243-B134-6D1AEED7E3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5157192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@twitter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B84526-E6DE-944B-8728-1E55B15D8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5413688"/>
            <a:ext cx="2880318" cy="288032"/>
          </a:xfrm>
        </p:spPr>
        <p:txBody>
          <a:bodyPr lIns="0" tIns="0" rIns="0" bIns="0"/>
          <a:lstStyle>
            <a:lvl1pPr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3688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B6A2-3189-4AAE-B434-1E5EA098AA45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7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5C-1705-4A9F-9981-C93E82FEF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0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hilipmatthews@nuleaf.org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C3F7-64F9-D449-88A4-0741BEE14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786609"/>
            <a:ext cx="4320480" cy="1442591"/>
          </a:xfrm>
        </p:spPr>
        <p:txBody>
          <a:bodyPr>
            <a:normAutofit/>
          </a:bodyPr>
          <a:lstStyle/>
          <a:p>
            <a:r>
              <a:rPr lang="en-US" dirty="0" err="1"/>
              <a:t>Borsele</a:t>
            </a:r>
            <a:r>
              <a:rPr lang="en-US" dirty="0"/>
              <a:t> Conditions Group, Netherlands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244A5-AFC4-1E41-97C5-25616D97D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3528392" cy="537885"/>
          </a:xfrm>
        </p:spPr>
        <p:txBody>
          <a:bodyPr>
            <a:noAutofit/>
          </a:bodyPr>
          <a:lstStyle/>
          <a:p>
            <a:r>
              <a:rPr lang="en-US" sz="1800" dirty="0"/>
              <a:t>Presentation to </a:t>
            </a:r>
            <a:r>
              <a:rPr lang="en-US" sz="1800" dirty="0" err="1"/>
              <a:t>Nuleaf</a:t>
            </a:r>
            <a:r>
              <a:rPr lang="en-US" sz="1800" dirty="0"/>
              <a:t> Steering Group, 2</a:t>
            </a:r>
            <a:r>
              <a:rPr lang="en-US" sz="1800" baseline="30000" dirty="0"/>
              <a:t>nd</a:t>
            </a:r>
            <a:r>
              <a:rPr lang="en-US" sz="1800" dirty="0"/>
              <a:t> December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6B98-F198-D34C-A8B8-DD67D6C03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Philip Matthews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50C59-5FB4-2B43-A075-A6117404D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53584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5999-96C4-E145-A4AB-9AB35E503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855" y="1556792"/>
            <a:ext cx="5760641" cy="2448272"/>
          </a:xfrm>
        </p:spPr>
        <p:txBody>
          <a:bodyPr>
            <a:normAutofit/>
          </a:bodyPr>
          <a:lstStyle/>
          <a:p>
            <a:r>
              <a:rPr lang="en-US" sz="3600" dirty="0"/>
              <a:t>More Information: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www.borsele.nl/english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altLang="en-US" dirty="0"/>
              <a:t>Philip Matthews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E839A-D2FC-C544-82E1-3C4D87908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Executive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B37FB-2286-DF4A-8DD2-DD23EFB631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philipmatthews@nuleaf.org.uk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9144D-784E-B540-92CE-5A9D62206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07949 209126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C3A46A-0FEE-C943-A4FD-087052DF1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www.nuleaf.org.uk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F3B334-79E5-4643-816D-05C2635DA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nuleaforguk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11636A-B02D-1346-B751-242616F2F0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2060848"/>
            <a:ext cx="3438152" cy="325527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b="1" dirty="0"/>
              <a:t>GMF Europe </a:t>
            </a:r>
            <a:r>
              <a:rPr lang="en-GB" altLang="en-US" sz="2000" dirty="0"/>
              <a:t>– Joined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b="1" dirty="0"/>
              <a:t>IAEA</a:t>
            </a:r>
            <a:r>
              <a:rPr lang="en-GB" altLang="en-US" sz="2000" dirty="0"/>
              <a:t> – Developing programme on the local dimension to nuclear</a:t>
            </a:r>
          </a:p>
          <a:p>
            <a:pPr marL="0" indent="0"/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b="1" dirty="0"/>
              <a:t>Nuclear Communities Global Partnership</a:t>
            </a:r>
            <a:r>
              <a:rPr lang="en-GB" altLang="en-US" sz="2000" dirty="0"/>
              <a:t> – </a:t>
            </a:r>
            <a:r>
              <a:rPr lang="en-GB" altLang="en-US" sz="2000" dirty="0" err="1"/>
              <a:t>Nuleaf</a:t>
            </a:r>
            <a:r>
              <a:rPr lang="en-GB" altLang="en-US" sz="2000" dirty="0"/>
              <a:t> a founding member. Growing network.</a:t>
            </a:r>
          </a:p>
          <a:p>
            <a:pPr marL="0" indent="0"/>
            <a:endParaRPr lang="en-GB" altLang="en-US" sz="1600" dirty="0"/>
          </a:p>
          <a:p>
            <a:pPr marL="0" indent="0">
              <a:buNone/>
            </a:pPr>
            <a:endParaRPr lang="en-GB" altLang="en-US" sz="1600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Our international 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7F761-78E3-32C6-EF1E-38DED1434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94144" cy="43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0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FF6ED240-84EA-B894-4C70-05BC3281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Nuclear generation in </a:t>
            </a:r>
            <a:r>
              <a:rPr lang="en-GB" altLang="en-US" dirty="0" err="1"/>
              <a:t>Borsele</a:t>
            </a:r>
            <a:endParaRPr lang="en-GB" alt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D447C03-9200-CFB1-9D65-F7B634E3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03" y="2402152"/>
            <a:ext cx="6236473" cy="28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CE5D2C4-9222-32DC-9106-FF9B6A60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84249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0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2C6AF-C4C0-DCD1-0C2C-289D89C2E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6638A8-B412-1ABE-5F88-4F81F792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1931751"/>
            <a:ext cx="3582168" cy="41422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/>
              <a:t>Dutch Government has changed policy in recent years – commitment to new nuclear.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/>
              <a:t>In 2022 announced plans for 2 new reactors on one site.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 err="1"/>
              <a:t>Borsele</a:t>
            </a:r>
            <a:r>
              <a:rPr lang="en-GB" altLang="en-US" sz="2000" dirty="0"/>
              <a:t> front runner but others now interested.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/>
              <a:t>Other large energy projects also proposed for the municipality – grid changes most contentious.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40F08972-F828-0434-47DD-D380B80C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rmAutofit/>
          </a:bodyPr>
          <a:lstStyle/>
          <a:p>
            <a:r>
              <a:rPr lang="en-GB" altLang="en-US" dirty="0" err="1"/>
              <a:t>Borsele</a:t>
            </a:r>
            <a:r>
              <a:rPr lang="en-GB" altLang="en-US" dirty="0"/>
              <a:t> Conditions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9F505-7F70-9C57-0F3F-42AC7990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98" y="1700808"/>
            <a:ext cx="4694755" cy="414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97F4A-7663-3EC9-FB1A-B4CB967D4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5CDA2C-452D-9FC7-5AA0-53302FDF7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1931751"/>
            <a:ext cx="3582168" cy="32254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1900" dirty="0"/>
              <a:t>Dutch</a:t>
            </a:r>
            <a:endParaRPr lang="en-GB" alt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77778BC0-C849-A58F-A0AA-80F04213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rmAutofit/>
          </a:bodyPr>
          <a:lstStyle/>
          <a:p>
            <a:r>
              <a:rPr lang="en-GB" altLang="en-US" dirty="0" err="1"/>
              <a:t>Borsele</a:t>
            </a:r>
            <a:r>
              <a:rPr lang="en-GB" altLang="en-US" dirty="0"/>
              <a:t> Conditions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F2698-26B6-D6AE-0333-5FE346141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723391"/>
            <a:ext cx="88569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3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60B67-DB87-ED9F-AFFD-172A053CF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6B7DF4-E130-D79D-A247-5343DF5C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1340769"/>
            <a:ext cx="4158232" cy="48965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Final decision on infrastructure with national government – but local authority wanted to understand and identify their ‘asks’ on key aspects.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Group covered wide range of issues from quality of life and landscape impacts to safety. Themes defined by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15 local experts provided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Original group met 5 times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Undertook study visit to Hinkley Point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92899C8C-55F0-1C5C-9547-D75462B1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rmAutofit/>
          </a:bodyPr>
          <a:lstStyle/>
          <a:p>
            <a:r>
              <a:rPr lang="en-GB" altLang="en-US" dirty="0" err="1"/>
              <a:t>Borsele</a:t>
            </a:r>
            <a:r>
              <a:rPr lang="en-GB" altLang="en-US" dirty="0"/>
              <a:t> Conditions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DE0F8-D251-5302-EB4C-EC837E72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44561"/>
            <a:ext cx="3966616" cy="51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0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D275-E046-F852-A051-46A19C2DE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2EC0FA-57CA-1C4E-80F6-28F1150E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92" y="1484784"/>
            <a:ext cx="3654176" cy="45365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Defined 39 conditions – included compensation.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Drew up a Local Impact Report and carried out a baseline measurement.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Establishing a Local Impact Fund.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Adjusting and tightening the </a:t>
            </a:r>
            <a:r>
              <a:rPr lang="en-GB" sz="2000" dirty="0" err="1"/>
              <a:t>Borselse</a:t>
            </a:r>
            <a:r>
              <a:rPr lang="en-GB" sz="2000" dirty="0"/>
              <a:t> Conditions – Group reconvened in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Looking at new proposal for a gas fired power station.</a:t>
            </a:r>
            <a:endParaRPr lang="en-GB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B39FFFC8-E2F0-3762-8764-938E0BF6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6104688" cy="574897"/>
          </a:xfrm>
        </p:spPr>
        <p:txBody>
          <a:bodyPr>
            <a:normAutofit/>
          </a:bodyPr>
          <a:lstStyle/>
          <a:p>
            <a:r>
              <a:rPr lang="en-GB" altLang="en-US" dirty="0"/>
              <a:t>Work in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F16F9-A6B9-C0F1-5650-B81DF580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1484784"/>
            <a:ext cx="4641269" cy="42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3157B2-EC88-1E4C-A86F-0866C863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800"/>
            <a:ext cx="3312368" cy="4089537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</a:rPr>
              <a:t>An innovative approach – connects with all demographics.</a:t>
            </a:r>
            <a:endParaRPr lang="en-GB" sz="2000" dirty="0"/>
          </a:p>
          <a:p>
            <a:pPr>
              <a:buFont typeface="Symbol" panose="05050102010706020507" pitchFamily="18" charset="2"/>
              <a:buChar char=""/>
            </a:pPr>
            <a:r>
              <a:rPr lang="en-GB" sz="2000" dirty="0"/>
              <a:t>Empowers community and provides expert support where needed.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GB" sz="2000" dirty="0"/>
              <a:t>Enables energy projects to be considered in the round.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GB" sz="2000" dirty="0"/>
              <a:t>Scope for use in UK context:</a:t>
            </a:r>
          </a:p>
          <a:p>
            <a:pPr lvl="2">
              <a:buFont typeface="Symbol" panose="05050102010706020507" pitchFamily="18" charset="2"/>
              <a:buChar char="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NDA study</a:t>
            </a:r>
          </a:p>
          <a:p>
            <a:pPr lvl="2">
              <a:buFont typeface="Symbol" panose="05050102010706020507" pitchFamily="18" charset="2"/>
              <a:buChar char="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 in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Nuleaf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engagement report</a:t>
            </a:r>
          </a:p>
          <a:p>
            <a:pPr lvl="2">
              <a:buFont typeface="Symbol" panose="05050102010706020507" pitchFamily="18" charset="2"/>
              <a:buChar char="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change</a:t>
            </a:r>
          </a:p>
          <a:p>
            <a:pPr marL="914400" lvl="2" indent="0">
              <a:buNone/>
            </a:pPr>
            <a:endParaRPr lang="en-GB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endParaRPr lang="en-GB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endParaRPr lang="en-GB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Conclusions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41810-FC2A-3084-D582-F877B7C0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65356"/>
            <a:ext cx="422031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2051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400" b="1" i="0" dirty="0" smtClean="0">
            <a:solidFill>
              <a:srgbClr val="00798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Leaf template" id="{CC2173A2-1787-E144-BB0E-6F371CB2A444}" vid="{134D93D3-3B84-DF4F-9D55-A0C4B5DC4D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38b821-0bbd-47bd-8453-448613961780" xsi:nil="true"/>
    <lcf76f155ced4ddcb4097134ff3c332f xmlns="8361e8b8-df75-4cb5-ab88-db66a38dd3b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5460B0E5B7B4DB8171F8DFD03F41C" ma:contentTypeVersion="15" ma:contentTypeDescription="Create a new document." ma:contentTypeScope="" ma:versionID="c8870afa7577a8276961735ab0c4fb9e">
  <xsd:schema xmlns:xsd="http://www.w3.org/2001/XMLSchema" xmlns:xs="http://www.w3.org/2001/XMLSchema" xmlns:p="http://schemas.microsoft.com/office/2006/metadata/properties" xmlns:ns2="8361e8b8-df75-4cb5-ab88-db66a38dd3bd" xmlns:ns3="8438b821-0bbd-47bd-8453-448613961780" targetNamespace="http://schemas.microsoft.com/office/2006/metadata/properties" ma:root="true" ma:fieldsID="02ee09958ca10195d6065d2f91ea41b2" ns2:_="" ns3:_="">
    <xsd:import namespace="8361e8b8-df75-4cb5-ab88-db66a38dd3bd"/>
    <xsd:import namespace="8438b821-0bbd-47bd-8453-448613961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1e8b8-df75-4cb5-ab88-db66a38dd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8b821-0bbd-47bd-8453-4486139617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67c7465-1ba3-4586-818c-1900e4937469}" ma:internalName="TaxCatchAll" ma:showField="CatchAllData" ma:web="8438b821-0bbd-47bd-8453-448613961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25553-C2D3-4265-A39D-5A3A8A0731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CA643-52E2-4179-A5DF-2A8864DD06B1}">
  <ds:schemaRefs>
    <ds:schemaRef ds:uri="http://schemas.microsoft.com/office/2006/documentManagement/types"/>
    <ds:schemaRef ds:uri="http://purl.org/dc/elements/1.1/"/>
    <ds:schemaRef ds:uri="648a8922-5414-4633-ba02-24248eef45a9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8438b821-0bbd-47bd-8453-448613961780"/>
    <ds:schemaRef ds:uri="8361e8b8-df75-4cb5-ab88-db66a38dd3bd"/>
  </ds:schemaRefs>
</ds:datastoreItem>
</file>

<file path=customXml/itemProps3.xml><?xml version="1.0" encoding="utf-8"?>
<ds:datastoreItem xmlns:ds="http://schemas.openxmlformats.org/officeDocument/2006/customXml" ds:itemID="{7B132452-5558-4A6F-84B6-268903CCB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1e8b8-df75-4cb5-ab88-db66a38dd3bd"/>
    <ds:schemaRef ds:uri="8438b821-0bbd-47bd-8453-448613961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NuLeaf template</Template>
  <TotalTime>0</TotalTime>
  <Words>307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Tahoma</vt:lpstr>
      <vt:lpstr>Times New Roman</vt:lpstr>
      <vt:lpstr>Presentation1</vt:lpstr>
      <vt:lpstr>Borsele Conditions Group, Netherlands</vt:lpstr>
      <vt:lpstr>Our international engagement</vt:lpstr>
      <vt:lpstr>PowerPoint Presentation</vt:lpstr>
      <vt:lpstr>Nuclear generation in Borsele</vt:lpstr>
      <vt:lpstr>Borsele Conditions Group</vt:lpstr>
      <vt:lpstr>Borsele Conditions Group</vt:lpstr>
      <vt:lpstr>Borsele Conditions Group</vt:lpstr>
      <vt:lpstr>Work in 2025</vt:lpstr>
      <vt:lpstr>Conclusions</vt:lpstr>
      <vt:lpstr>More Information: www.borsele.nl/english</vt:lpstr>
    </vt:vector>
  </TitlesOfParts>
  <Company>Customer Service Direct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and the GDF siting process</dc:title>
  <dc:creator>Catherine Draper</dc:creator>
  <cp:lastModifiedBy>Philip Matthews</cp:lastModifiedBy>
  <cp:revision>34</cp:revision>
  <cp:lastPrinted>2019-07-23T08:59:27Z</cp:lastPrinted>
  <dcterms:created xsi:type="dcterms:W3CDTF">2021-08-27T10:47:57Z</dcterms:created>
  <dcterms:modified xsi:type="dcterms:W3CDTF">2025-12-02T07:36:49Z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0x010100ABB5460B0E5B7B4DB8171F8DFD03F41C</vt:lpwstr>
  </property>
</Properties>
</file>