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9" r:id="rId4"/>
    <p:sldMasterId id="2147483746" r:id="rId5"/>
    <p:sldMasterId id="2147483818" r:id="rId6"/>
  </p:sldMasterIdLst>
  <p:notesMasterIdLst>
    <p:notesMasterId r:id="rId17"/>
  </p:notesMasterIdLst>
  <p:sldIdLst>
    <p:sldId id="343" r:id="rId7"/>
    <p:sldId id="2146846633" r:id="rId8"/>
    <p:sldId id="2146846685" r:id="rId9"/>
    <p:sldId id="2146846702" r:id="rId10"/>
    <p:sldId id="2146846715" r:id="rId11"/>
    <p:sldId id="2146846703" r:id="rId12"/>
    <p:sldId id="2146846714" r:id="rId13"/>
    <p:sldId id="2146846711" r:id="rId14"/>
    <p:sldId id="2146846712" r:id="rId15"/>
    <p:sldId id="2146846644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A27"/>
    <a:srgbClr val="002848"/>
    <a:srgbClr val="0F334E"/>
    <a:srgbClr val="000000"/>
    <a:srgbClr val="105C96"/>
    <a:srgbClr val="333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F3D82F-1709-4E0C-BBF6-374FE2D5B00A}" v="15" dt="2026-03-10T14:49:42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268" autoAdjust="0"/>
  </p:normalViewPr>
  <p:slideViewPr>
    <p:cSldViewPr snapToGrid="0">
      <p:cViewPr varScale="1">
        <p:scale>
          <a:sx n="75" d="100"/>
          <a:sy n="75" d="100"/>
        </p:scale>
        <p:origin x="1622" y="28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fkarpidis, Koulis" userId="49a39cab-4e8a-413f-beda-18070d654c9b" providerId="ADAL" clId="{35249E66-5204-4199-9399-B0A3C59F388B}"/>
    <pc:docChg chg="custSel addSld delSld modSld">
      <pc:chgData name="Efkarpidis, Koulis" userId="49a39cab-4e8a-413f-beda-18070d654c9b" providerId="ADAL" clId="{35249E66-5204-4199-9399-B0A3C59F388B}" dt="2026-03-11T14:03:38.742" v="696" actId="20577"/>
      <pc:docMkLst>
        <pc:docMk/>
      </pc:docMkLst>
      <pc:sldChg chg="addSp delSp modSp mod">
        <pc:chgData name="Efkarpidis, Koulis" userId="49a39cab-4e8a-413f-beda-18070d654c9b" providerId="ADAL" clId="{35249E66-5204-4199-9399-B0A3C59F388B}" dt="2026-03-10T14:31:19.106" v="242" actId="20577"/>
        <pc:sldMkLst>
          <pc:docMk/>
          <pc:sldMk cId="1465301104" sldId="343"/>
        </pc:sldMkLst>
        <pc:spChg chg="mod">
          <ac:chgData name="Efkarpidis, Koulis" userId="49a39cab-4e8a-413f-beda-18070d654c9b" providerId="ADAL" clId="{35249E66-5204-4199-9399-B0A3C59F388B}" dt="2026-03-10T14:30:47.820" v="182" actId="20577"/>
          <ac:spMkLst>
            <pc:docMk/>
            <pc:sldMk cId="1465301104" sldId="343"/>
            <ac:spMk id="2" creationId="{404C9E71-6209-7156-22CC-B7EB8444D4E0}"/>
          </ac:spMkLst>
        </pc:spChg>
        <pc:spChg chg="add mod">
          <ac:chgData name="Efkarpidis, Koulis" userId="49a39cab-4e8a-413f-beda-18070d654c9b" providerId="ADAL" clId="{35249E66-5204-4199-9399-B0A3C59F388B}" dt="2026-03-10T14:31:19.106" v="242" actId="20577"/>
          <ac:spMkLst>
            <pc:docMk/>
            <pc:sldMk cId="1465301104" sldId="343"/>
            <ac:spMk id="3" creationId="{C718B5C7-7759-1AAE-2DF0-8F0D33E962D9}"/>
          </ac:spMkLst>
        </pc:spChg>
        <pc:spChg chg="del mod">
          <ac:chgData name="Efkarpidis, Koulis" userId="49a39cab-4e8a-413f-beda-18070d654c9b" providerId="ADAL" clId="{35249E66-5204-4199-9399-B0A3C59F388B}" dt="2026-03-10T11:16:19.538" v="42" actId="478"/>
          <ac:spMkLst>
            <pc:docMk/>
            <pc:sldMk cId="1465301104" sldId="343"/>
            <ac:spMk id="4" creationId="{EA475046-5B16-27C2-CB8E-3A143D58193A}"/>
          </ac:spMkLst>
        </pc:spChg>
      </pc:sldChg>
      <pc:sldChg chg="modSp mod modNotesTx">
        <pc:chgData name="Efkarpidis, Koulis" userId="49a39cab-4e8a-413f-beda-18070d654c9b" providerId="ADAL" clId="{35249E66-5204-4199-9399-B0A3C59F388B}" dt="2026-03-11T14:03:11.916" v="688" actId="20577"/>
        <pc:sldMkLst>
          <pc:docMk/>
          <pc:sldMk cId="2001971774" sldId="2146846633"/>
        </pc:sldMkLst>
        <pc:spChg chg="mod">
          <ac:chgData name="Efkarpidis, Koulis" userId="49a39cab-4e8a-413f-beda-18070d654c9b" providerId="ADAL" clId="{35249E66-5204-4199-9399-B0A3C59F388B}" dt="2026-03-10T11:31:26.742" v="151" actId="20577"/>
          <ac:spMkLst>
            <pc:docMk/>
            <pc:sldMk cId="2001971774" sldId="2146846633"/>
            <ac:spMk id="4" creationId="{267EC4FA-F4D7-8477-4872-27A20C87E30E}"/>
          </ac:spMkLst>
        </pc:spChg>
      </pc:sldChg>
      <pc:sldChg chg="modNotesTx">
        <pc:chgData name="Efkarpidis, Koulis" userId="49a39cab-4e8a-413f-beda-18070d654c9b" providerId="ADAL" clId="{35249E66-5204-4199-9399-B0A3C59F388B}" dt="2026-03-11T14:03:15.552" v="689" actId="20577"/>
        <pc:sldMkLst>
          <pc:docMk/>
          <pc:sldMk cId="2625856052" sldId="2146846685"/>
        </pc:sldMkLst>
      </pc:sldChg>
      <pc:sldChg chg="modNotesTx">
        <pc:chgData name="Efkarpidis, Koulis" userId="49a39cab-4e8a-413f-beda-18070d654c9b" providerId="ADAL" clId="{35249E66-5204-4199-9399-B0A3C59F388B}" dt="2026-03-11T14:03:18.851" v="690" actId="20577"/>
        <pc:sldMkLst>
          <pc:docMk/>
          <pc:sldMk cId="199701363" sldId="2146846702"/>
        </pc:sldMkLst>
      </pc:sldChg>
      <pc:sldChg chg="modNotesTx">
        <pc:chgData name="Efkarpidis, Koulis" userId="49a39cab-4e8a-413f-beda-18070d654c9b" providerId="ADAL" clId="{35249E66-5204-4199-9399-B0A3C59F388B}" dt="2026-03-11T14:03:29.718" v="693" actId="20577"/>
        <pc:sldMkLst>
          <pc:docMk/>
          <pc:sldMk cId="4011021608" sldId="2146846703"/>
        </pc:sldMkLst>
      </pc:sldChg>
      <pc:sldChg chg="del modNotesTx">
        <pc:chgData name="Efkarpidis, Koulis" userId="49a39cab-4e8a-413f-beda-18070d654c9b" providerId="ADAL" clId="{35249E66-5204-4199-9399-B0A3C59F388B}" dt="2026-03-10T11:17:29.931" v="43" actId="47"/>
        <pc:sldMkLst>
          <pc:docMk/>
          <pc:sldMk cId="2465893409" sldId="2146846705"/>
        </pc:sldMkLst>
      </pc:sldChg>
      <pc:sldChg chg="del modNotesTx">
        <pc:chgData name="Efkarpidis, Koulis" userId="49a39cab-4e8a-413f-beda-18070d654c9b" providerId="ADAL" clId="{35249E66-5204-4199-9399-B0A3C59F388B}" dt="2026-03-10T11:17:34.642" v="45" actId="47"/>
        <pc:sldMkLst>
          <pc:docMk/>
          <pc:sldMk cId="2607064229" sldId="2146846707"/>
        </pc:sldMkLst>
      </pc:sldChg>
      <pc:sldChg chg="del modNotesTx">
        <pc:chgData name="Efkarpidis, Koulis" userId="49a39cab-4e8a-413f-beda-18070d654c9b" providerId="ADAL" clId="{35249E66-5204-4199-9399-B0A3C59F388B}" dt="2026-03-10T11:17:36.924" v="46" actId="47"/>
        <pc:sldMkLst>
          <pc:docMk/>
          <pc:sldMk cId="3620338020" sldId="2146846708"/>
        </pc:sldMkLst>
      </pc:sldChg>
      <pc:sldChg chg="modNotesTx">
        <pc:chgData name="Efkarpidis, Koulis" userId="49a39cab-4e8a-413f-beda-18070d654c9b" providerId="ADAL" clId="{35249E66-5204-4199-9399-B0A3C59F388B}" dt="2026-03-11T14:03:35.808" v="695" actId="20577"/>
        <pc:sldMkLst>
          <pc:docMk/>
          <pc:sldMk cId="668389399" sldId="2146846711"/>
        </pc:sldMkLst>
      </pc:sldChg>
      <pc:sldChg chg="modNotesTx">
        <pc:chgData name="Efkarpidis, Koulis" userId="49a39cab-4e8a-413f-beda-18070d654c9b" providerId="ADAL" clId="{35249E66-5204-4199-9399-B0A3C59F388B}" dt="2026-03-11T14:03:38.742" v="696" actId="20577"/>
        <pc:sldMkLst>
          <pc:docMk/>
          <pc:sldMk cId="3624497948" sldId="2146846712"/>
        </pc:sldMkLst>
      </pc:sldChg>
      <pc:sldChg chg="modNotesTx">
        <pc:chgData name="Efkarpidis, Koulis" userId="49a39cab-4e8a-413f-beda-18070d654c9b" providerId="ADAL" clId="{35249E66-5204-4199-9399-B0A3C59F388B}" dt="2026-03-11T14:03:32.451" v="694" actId="20577"/>
        <pc:sldMkLst>
          <pc:docMk/>
          <pc:sldMk cId="3830463046" sldId="2146846714"/>
        </pc:sldMkLst>
      </pc:sldChg>
      <pc:sldChg chg="modSp add mod modNotesTx">
        <pc:chgData name="Efkarpidis, Koulis" userId="49a39cab-4e8a-413f-beda-18070d654c9b" providerId="ADAL" clId="{35249E66-5204-4199-9399-B0A3C59F388B}" dt="2026-03-11T14:03:24.535" v="691" actId="20577"/>
        <pc:sldMkLst>
          <pc:docMk/>
          <pc:sldMk cId="1272976908" sldId="2146846715"/>
        </pc:sldMkLst>
        <pc:spChg chg="mod">
          <ac:chgData name="Efkarpidis, Koulis" userId="49a39cab-4e8a-413f-beda-18070d654c9b" providerId="ADAL" clId="{35249E66-5204-4199-9399-B0A3C59F388B}" dt="2026-03-10T14:45:40.102" v="631" actId="27636"/>
          <ac:spMkLst>
            <pc:docMk/>
            <pc:sldMk cId="1272976908" sldId="2146846715"/>
            <ac:spMk id="2" creationId="{170C56F4-EF85-188F-0896-BA7A709B53A9}"/>
          </ac:spMkLst>
        </pc:spChg>
        <pc:spChg chg="mod">
          <ac:chgData name="Efkarpidis, Koulis" userId="49a39cab-4e8a-413f-beda-18070d654c9b" providerId="ADAL" clId="{35249E66-5204-4199-9399-B0A3C59F388B}" dt="2026-03-10T14:47:42.801" v="684" actId="20577"/>
          <ac:spMkLst>
            <pc:docMk/>
            <pc:sldMk cId="1272976908" sldId="2146846715"/>
            <ac:spMk id="4" creationId="{12D7931E-177E-AEEB-F9C4-46C6B5C9690F}"/>
          </ac:spMkLst>
        </pc:spChg>
      </pc:sldChg>
      <pc:sldChg chg="del modNotesTx">
        <pc:chgData name="Efkarpidis, Koulis" userId="49a39cab-4e8a-413f-beda-18070d654c9b" providerId="ADAL" clId="{35249E66-5204-4199-9399-B0A3C59F388B}" dt="2026-03-10T11:17:32.435" v="44" actId="47"/>
        <pc:sldMkLst>
          <pc:docMk/>
          <pc:sldMk cId="3842312740" sldId="2146846715"/>
        </pc:sldMkLst>
      </pc:sldChg>
      <pc:sldChg chg="del modNotesTx">
        <pc:chgData name="Efkarpidis, Koulis" userId="49a39cab-4e8a-413f-beda-18070d654c9b" providerId="ADAL" clId="{35249E66-5204-4199-9399-B0A3C59F388B}" dt="2026-03-10T11:17:40.399" v="47" actId="47"/>
        <pc:sldMkLst>
          <pc:docMk/>
          <pc:sldMk cId="2658537117" sldId="2146846716"/>
        </pc:sldMkLst>
      </pc:sldChg>
      <pc:sldChg chg="modSp del mod modNotesTx">
        <pc:chgData name="Efkarpidis, Koulis" userId="49a39cab-4e8a-413f-beda-18070d654c9b" providerId="ADAL" clId="{35249E66-5204-4199-9399-B0A3C59F388B}" dt="2026-03-10T11:17:42.113" v="48" actId="47"/>
        <pc:sldMkLst>
          <pc:docMk/>
          <pc:sldMk cId="1033513556" sldId="214684671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4743D7-E0A8-4B03-893D-5E32B5899226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F75D135-FEDC-466F-9879-C3BFCDC67978}">
      <dgm:prSet phldrT="[Text]" custT="1"/>
      <dgm:spPr>
        <a:solidFill>
          <a:schemeClr val="bg1">
            <a:lumMod val="7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GB" sz="1100" dirty="0"/>
        </a:p>
        <a:p>
          <a:r>
            <a:rPr lang="en-GB" sz="1100" dirty="0"/>
            <a:t>January</a:t>
          </a:r>
        </a:p>
        <a:p>
          <a:r>
            <a:rPr lang="en-GB" sz="1100" dirty="0"/>
            <a:t>-</a:t>
          </a:r>
        </a:p>
        <a:p>
          <a:r>
            <a:rPr lang="en-GB" sz="1100" dirty="0"/>
            <a:t>June</a:t>
          </a:r>
        </a:p>
      </dgm:t>
    </dgm:pt>
    <dgm:pt modelId="{BEE4BE64-554E-4068-894D-4A33D69F49B1}" type="parTrans" cxnId="{DD5D9555-1E14-4C4B-9A6D-3226FF741310}">
      <dgm:prSet/>
      <dgm:spPr/>
      <dgm:t>
        <a:bodyPr/>
        <a:lstStyle/>
        <a:p>
          <a:endParaRPr lang="en-GB" sz="1100"/>
        </a:p>
      </dgm:t>
    </dgm:pt>
    <dgm:pt modelId="{8F3B6D7B-E887-4A9C-8D34-9BE47348BDE5}" type="sibTrans" cxnId="{DD5D9555-1E14-4C4B-9A6D-3226FF741310}">
      <dgm:prSet/>
      <dgm:spPr/>
      <dgm:t>
        <a:bodyPr/>
        <a:lstStyle/>
        <a:p>
          <a:endParaRPr lang="en-GB" sz="1100"/>
        </a:p>
      </dgm:t>
    </dgm:pt>
    <dgm:pt modelId="{9B89E90C-A0C2-472E-9324-3D297DD577F6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marL="0" indent="0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100" dirty="0"/>
            <a:t>January NDSPG – High-level timeline, lessons learned, ways of working</a:t>
          </a:r>
        </a:p>
      </dgm:t>
    </dgm:pt>
    <dgm:pt modelId="{F907FC9D-EBA8-4007-B15E-CC42F6DA135C}" type="parTrans" cxnId="{5DC38902-18CA-4B0C-8362-BE4AC5425540}">
      <dgm:prSet/>
      <dgm:spPr/>
      <dgm:t>
        <a:bodyPr/>
        <a:lstStyle/>
        <a:p>
          <a:endParaRPr lang="en-GB" sz="1100"/>
        </a:p>
      </dgm:t>
    </dgm:pt>
    <dgm:pt modelId="{32DF07FF-B573-4232-A2F8-7A6CF9BC6939}" type="sibTrans" cxnId="{5DC38902-18CA-4B0C-8362-BE4AC5425540}">
      <dgm:prSet/>
      <dgm:spPr/>
      <dgm:t>
        <a:bodyPr/>
        <a:lstStyle/>
        <a:p>
          <a:endParaRPr lang="en-GB" sz="1100"/>
        </a:p>
      </dgm:t>
    </dgm:pt>
    <dgm:pt modelId="{50C27A74-B62A-4056-AD64-2EA309FC5682}">
      <dgm:prSet phldrT="[Text]" custT="1"/>
      <dgm:spPr>
        <a:solidFill>
          <a:schemeClr val="bg1">
            <a:lumMod val="7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GB" sz="1100" dirty="0"/>
        </a:p>
        <a:p>
          <a:r>
            <a:rPr lang="en-GB" sz="1100" dirty="0"/>
            <a:t>July</a:t>
          </a:r>
        </a:p>
      </dgm:t>
    </dgm:pt>
    <dgm:pt modelId="{5F9537EF-BD93-4078-B2E4-59EEFAEACDA9}" type="parTrans" cxnId="{DE74096E-890D-4D20-9B9D-B4CE8F79AC02}">
      <dgm:prSet/>
      <dgm:spPr/>
      <dgm:t>
        <a:bodyPr/>
        <a:lstStyle/>
        <a:p>
          <a:endParaRPr lang="en-GB" sz="1100"/>
        </a:p>
      </dgm:t>
    </dgm:pt>
    <dgm:pt modelId="{3BFC775A-A32C-416F-B28B-F8B9FCBBD60E}" type="sibTrans" cxnId="{DE74096E-890D-4D20-9B9D-B4CE8F79AC02}">
      <dgm:prSet/>
      <dgm:spPr/>
      <dgm:t>
        <a:bodyPr/>
        <a:lstStyle/>
        <a:p>
          <a:endParaRPr lang="en-GB" sz="1100"/>
        </a:p>
      </dgm:t>
    </dgm:pt>
    <dgm:pt modelId="{F9D727BD-0153-4018-9E4B-32A9E3D522FC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dirty="0"/>
            <a:t>Kick – off meetings with Driving Themes (SDR, IWM, SF&amp;NM)</a:t>
          </a:r>
        </a:p>
      </dgm:t>
    </dgm:pt>
    <dgm:pt modelId="{159AF2D3-3A7A-4474-9DEB-D30C3E201204}" type="parTrans" cxnId="{175D4992-314D-42B4-B69B-AA6C7FE2CF1C}">
      <dgm:prSet/>
      <dgm:spPr/>
      <dgm:t>
        <a:bodyPr/>
        <a:lstStyle/>
        <a:p>
          <a:endParaRPr lang="en-GB" sz="1100"/>
        </a:p>
      </dgm:t>
    </dgm:pt>
    <dgm:pt modelId="{A1EDBEFE-058E-4909-BE5C-1D38195AFF1A}" type="sibTrans" cxnId="{175D4992-314D-42B4-B69B-AA6C7FE2CF1C}">
      <dgm:prSet/>
      <dgm:spPr/>
      <dgm:t>
        <a:bodyPr/>
        <a:lstStyle/>
        <a:p>
          <a:endParaRPr lang="en-GB" sz="1100"/>
        </a:p>
      </dgm:t>
    </dgm:pt>
    <dgm:pt modelId="{7ABE41FC-29A5-42D9-A6FD-2F38F225C81C}">
      <dgm:prSet phldrT="[Text]" custT="1"/>
      <dgm:spPr>
        <a:solidFill>
          <a:schemeClr val="bg1">
            <a:lumMod val="7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n-GB" sz="1100" dirty="0"/>
            <a:t>Sep</a:t>
          </a:r>
        </a:p>
      </dgm:t>
    </dgm:pt>
    <dgm:pt modelId="{6F6DC486-2B79-486D-AB51-FDBE10849C08}" type="parTrans" cxnId="{B07EA996-BEF1-4BE0-82DC-CE50A39E4CDB}">
      <dgm:prSet/>
      <dgm:spPr/>
      <dgm:t>
        <a:bodyPr/>
        <a:lstStyle/>
        <a:p>
          <a:endParaRPr lang="en-GB" sz="1100"/>
        </a:p>
      </dgm:t>
    </dgm:pt>
    <dgm:pt modelId="{DC74203D-D41A-4426-BF9E-E02FAD6F8F4F}" type="sibTrans" cxnId="{B07EA996-BEF1-4BE0-82DC-CE50A39E4CDB}">
      <dgm:prSet/>
      <dgm:spPr/>
      <dgm:t>
        <a:bodyPr/>
        <a:lstStyle/>
        <a:p>
          <a:endParaRPr lang="en-GB" sz="1100"/>
        </a:p>
      </dgm:t>
    </dgm:pt>
    <dgm:pt modelId="{B1E8A977-6AC2-4B64-A321-3D641796CDC7}">
      <dgm:prSet phldrT="[Text]" custT="1"/>
      <dgm:spPr>
        <a:solidFill>
          <a:schemeClr val="bg1">
            <a:lumMod val="7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n-GB" sz="1100" dirty="0"/>
            <a:t>Oct</a:t>
          </a:r>
        </a:p>
      </dgm:t>
    </dgm:pt>
    <dgm:pt modelId="{37EB2B55-D263-4710-B1E0-91C53C0DFE32}" type="parTrans" cxnId="{2962324A-24C4-4184-A2D0-1DF475188A44}">
      <dgm:prSet/>
      <dgm:spPr/>
      <dgm:t>
        <a:bodyPr/>
        <a:lstStyle/>
        <a:p>
          <a:endParaRPr lang="en-GB" sz="1100"/>
        </a:p>
      </dgm:t>
    </dgm:pt>
    <dgm:pt modelId="{C19D195F-C748-4967-86B3-0353F3AB60F4}" type="sibTrans" cxnId="{2962324A-24C4-4184-A2D0-1DF475188A44}">
      <dgm:prSet/>
      <dgm:spPr/>
      <dgm:t>
        <a:bodyPr/>
        <a:lstStyle/>
        <a:p>
          <a:endParaRPr lang="en-GB" sz="1100"/>
        </a:p>
      </dgm:t>
    </dgm:pt>
    <dgm:pt modelId="{FE1D8304-F150-458F-B453-C0CC783E3E42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GB" sz="1100" dirty="0"/>
        </a:p>
      </dgm:t>
    </dgm:pt>
    <dgm:pt modelId="{D23BFBB3-2AFB-41F4-BC40-E2DC63677F91}" type="parTrans" cxnId="{622424B4-AD14-4568-9719-11C716600055}">
      <dgm:prSet/>
      <dgm:spPr/>
      <dgm:t>
        <a:bodyPr/>
        <a:lstStyle/>
        <a:p>
          <a:endParaRPr lang="en-GB" sz="1100"/>
        </a:p>
      </dgm:t>
    </dgm:pt>
    <dgm:pt modelId="{E4B9C71D-BA04-475D-B90B-08ECEC02ABBC}" type="sibTrans" cxnId="{622424B4-AD14-4568-9719-11C716600055}">
      <dgm:prSet/>
      <dgm:spPr/>
      <dgm:t>
        <a:bodyPr/>
        <a:lstStyle/>
        <a:p>
          <a:endParaRPr lang="en-GB" sz="1100"/>
        </a:p>
      </dgm:t>
    </dgm:pt>
    <dgm:pt modelId="{BD0FA2D3-8740-49F0-B41B-4F449A7ED070}">
      <dgm:prSet phldrT="[Text]" custT="1"/>
      <dgm:spPr>
        <a:solidFill>
          <a:schemeClr val="bg1">
            <a:lumMod val="7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n-GB" sz="1100" dirty="0"/>
            <a:t>Nov /  Dec</a:t>
          </a:r>
        </a:p>
      </dgm:t>
    </dgm:pt>
    <dgm:pt modelId="{D8314015-5D99-4523-A733-AB8E9FA1290E}" type="parTrans" cxnId="{B1782821-B717-4537-9462-8B2B709D259B}">
      <dgm:prSet/>
      <dgm:spPr/>
      <dgm:t>
        <a:bodyPr/>
        <a:lstStyle/>
        <a:p>
          <a:endParaRPr lang="en-GB" sz="1100"/>
        </a:p>
      </dgm:t>
    </dgm:pt>
    <dgm:pt modelId="{A2FDF802-9E50-41C8-9F95-F6C0A99DD1F5}" type="sibTrans" cxnId="{B1782821-B717-4537-9462-8B2B709D259B}">
      <dgm:prSet/>
      <dgm:spPr/>
      <dgm:t>
        <a:bodyPr/>
        <a:lstStyle/>
        <a:p>
          <a:endParaRPr lang="en-GB" sz="1100"/>
        </a:p>
      </dgm:t>
    </dgm:pt>
    <dgm:pt modelId="{B3808B16-1CFB-4165-8D71-57509DF59A9A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n-GB" sz="1100" dirty="0"/>
            <a:t>Internal NDA S4 Working Group initiated</a:t>
          </a:r>
        </a:p>
      </dgm:t>
    </dgm:pt>
    <dgm:pt modelId="{E1BE1818-C2EF-42B0-81D7-6B7477CBFDFD}" type="parTrans" cxnId="{5CA4B824-9F02-4657-B259-19A32CC5BADF}">
      <dgm:prSet/>
      <dgm:spPr/>
      <dgm:t>
        <a:bodyPr/>
        <a:lstStyle/>
        <a:p>
          <a:endParaRPr lang="en-GB" sz="1100"/>
        </a:p>
      </dgm:t>
    </dgm:pt>
    <dgm:pt modelId="{6FDE589F-D24A-42A6-9CB8-2DB87F3896DB}" type="sibTrans" cxnId="{5CA4B824-9F02-4657-B259-19A32CC5BADF}">
      <dgm:prSet/>
      <dgm:spPr/>
      <dgm:t>
        <a:bodyPr/>
        <a:lstStyle/>
        <a:p>
          <a:endParaRPr lang="en-GB" sz="1100"/>
        </a:p>
      </dgm:t>
    </dgm:pt>
    <dgm:pt modelId="{78E82A21-2BE1-494F-A9A2-19578A361C4D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dirty="0"/>
            <a:t>S4DG - TODAY</a:t>
          </a:r>
        </a:p>
      </dgm:t>
    </dgm:pt>
    <dgm:pt modelId="{A24F1447-55BE-4DF2-9680-7D7EB4F08273}" type="parTrans" cxnId="{92988C7E-402A-4BB0-9FDD-FA79805A0881}">
      <dgm:prSet/>
      <dgm:spPr/>
      <dgm:t>
        <a:bodyPr/>
        <a:lstStyle/>
        <a:p>
          <a:endParaRPr lang="en-GB" sz="1100"/>
        </a:p>
      </dgm:t>
    </dgm:pt>
    <dgm:pt modelId="{F75A947F-4F53-47BC-8DF1-018AE7F08F44}" type="sibTrans" cxnId="{92988C7E-402A-4BB0-9FDD-FA79805A0881}">
      <dgm:prSet/>
      <dgm:spPr/>
      <dgm:t>
        <a:bodyPr/>
        <a:lstStyle/>
        <a:p>
          <a:endParaRPr lang="en-GB" sz="1100"/>
        </a:p>
      </dgm:t>
    </dgm:pt>
    <dgm:pt modelId="{640F2251-C681-4082-90E0-CD0AA2AE8616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dirty="0"/>
            <a:t>S4DG formed  April, June kick-off meeting</a:t>
          </a:r>
        </a:p>
      </dgm:t>
    </dgm:pt>
    <dgm:pt modelId="{5641DB10-9A5D-4572-B17E-3D27FC135EB8}" type="parTrans" cxnId="{108F7F1C-2D2D-4AD0-B093-27EC46F3F7A5}">
      <dgm:prSet/>
      <dgm:spPr/>
      <dgm:t>
        <a:bodyPr/>
        <a:lstStyle/>
        <a:p>
          <a:endParaRPr lang="en-GB" sz="1100"/>
        </a:p>
      </dgm:t>
    </dgm:pt>
    <dgm:pt modelId="{97AE3BBE-67F1-40E6-9E18-FDB0371CA08E}" type="sibTrans" cxnId="{108F7F1C-2D2D-4AD0-B093-27EC46F3F7A5}">
      <dgm:prSet/>
      <dgm:spPr/>
      <dgm:t>
        <a:bodyPr/>
        <a:lstStyle/>
        <a:p>
          <a:endParaRPr lang="en-GB" sz="1100"/>
        </a:p>
      </dgm:t>
    </dgm:pt>
    <dgm:pt modelId="{0CABFC55-9B6C-4771-A487-EC76993519A3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marL="0" indent="0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100" dirty="0"/>
            <a:t>Set up Strategy 4 Filing Structure</a:t>
          </a:r>
        </a:p>
      </dgm:t>
    </dgm:pt>
    <dgm:pt modelId="{29C73D92-C4F8-4190-ABA3-C4AC64FE8F13}" type="parTrans" cxnId="{8F6C0143-26B6-47D9-A363-680D4FCE469F}">
      <dgm:prSet/>
      <dgm:spPr/>
      <dgm:t>
        <a:bodyPr/>
        <a:lstStyle/>
        <a:p>
          <a:endParaRPr lang="en-GB" sz="1100"/>
        </a:p>
      </dgm:t>
    </dgm:pt>
    <dgm:pt modelId="{403E891C-D8B3-4E94-8B79-63023477C992}" type="sibTrans" cxnId="{8F6C0143-26B6-47D9-A363-680D4FCE469F}">
      <dgm:prSet/>
      <dgm:spPr/>
      <dgm:t>
        <a:bodyPr/>
        <a:lstStyle/>
        <a:p>
          <a:endParaRPr lang="en-GB" sz="1100"/>
        </a:p>
      </dgm:t>
    </dgm:pt>
    <dgm:pt modelId="{279BAE99-655B-40FF-8339-935E40E8EC07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dirty="0"/>
            <a:t>Set up contract for IIA review and use TOGs for scoping</a:t>
          </a:r>
        </a:p>
      </dgm:t>
    </dgm:pt>
    <dgm:pt modelId="{C857CAE6-5690-445D-9768-0C48FE6034E3}" type="parTrans" cxnId="{B37A7ECB-8DEC-4E80-B1C7-7588256CCA85}">
      <dgm:prSet/>
      <dgm:spPr/>
      <dgm:t>
        <a:bodyPr/>
        <a:lstStyle/>
        <a:p>
          <a:endParaRPr lang="en-GB" sz="1100"/>
        </a:p>
      </dgm:t>
    </dgm:pt>
    <dgm:pt modelId="{630F3ACC-A2D4-45D3-9C05-062EF25829BB}" type="sibTrans" cxnId="{B37A7ECB-8DEC-4E80-B1C7-7588256CCA85}">
      <dgm:prSet/>
      <dgm:spPr/>
      <dgm:t>
        <a:bodyPr/>
        <a:lstStyle/>
        <a:p>
          <a:endParaRPr lang="en-GB" sz="1100"/>
        </a:p>
      </dgm:t>
    </dgm:pt>
    <dgm:pt modelId="{51351CC7-520F-4E7A-ADE3-6FC5592D27AB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GB" sz="1100" dirty="0"/>
        </a:p>
      </dgm:t>
    </dgm:pt>
    <dgm:pt modelId="{92ABDA87-32AF-42BA-89B6-140EE6A1CBAE}" type="parTrans" cxnId="{96F97EDC-10FF-47D7-937C-E1D259826AA7}">
      <dgm:prSet/>
      <dgm:spPr/>
      <dgm:t>
        <a:bodyPr/>
        <a:lstStyle/>
        <a:p>
          <a:endParaRPr lang="en-GB" sz="1100"/>
        </a:p>
      </dgm:t>
    </dgm:pt>
    <dgm:pt modelId="{00774B5E-11ED-4B6F-AF04-0A1132EE103A}" type="sibTrans" cxnId="{96F97EDC-10FF-47D7-937C-E1D259826AA7}">
      <dgm:prSet/>
      <dgm:spPr/>
      <dgm:t>
        <a:bodyPr/>
        <a:lstStyle/>
        <a:p>
          <a:endParaRPr lang="en-GB" sz="1100"/>
        </a:p>
      </dgm:t>
    </dgm:pt>
    <dgm:pt modelId="{9DC2DED0-3C57-49A6-8E47-C576B2F613CA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n-GB" sz="1100" dirty="0"/>
            <a:t>Context and Key Strategic Messages complete</a:t>
          </a:r>
        </a:p>
      </dgm:t>
    </dgm:pt>
    <dgm:pt modelId="{FEC00381-62CA-4817-98F1-B698F677F35D}" type="parTrans" cxnId="{D26F5773-9639-4B5D-AE8D-DE9D25CA9A2B}">
      <dgm:prSet/>
      <dgm:spPr/>
      <dgm:t>
        <a:bodyPr/>
        <a:lstStyle/>
        <a:p>
          <a:endParaRPr lang="en-GB" sz="1100"/>
        </a:p>
      </dgm:t>
    </dgm:pt>
    <dgm:pt modelId="{E394B296-9FE1-40A1-BF58-1DE8D65DF99B}" type="sibTrans" cxnId="{D26F5773-9639-4B5D-AE8D-DE9D25CA9A2B}">
      <dgm:prSet/>
      <dgm:spPr/>
      <dgm:t>
        <a:bodyPr/>
        <a:lstStyle/>
        <a:p>
          <a:endParaRPr lang="en-GB" sz="1100"/>
        </a:p>
      </dgm:t>
    </dgm:pt>
    <dgm:pt modelId="{CE60C90C-6056-4927-B41E-26CBC01D65CD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n-GB" sz="1100" dirty="0"/>
            <a:t>Begin Drafting</a:t>
          </a:r>
        </a:p>
      </dgm:t>
    </dgm:pt>
    <dgm:pt modelId="{ACB2B48A-D6F8-4C3C-9471-889547D3827F}" type="parTrans" cxnId="{FE92D363-E0EC-45A0-8983-6A78B10A9AD0}">
      <dgm:prSet/>
      <dgm:spPr/>
      <dgm:t>
        <a:bodyPr/>
        <a:lstStyle/>
        <a:p>
          <a:endParaRPr lang="en-GB" sz="1100"/>
        </a:p>
      </dgm:t>
    </dgm:pt>
    <dgm:pt modelId="{ABB2C874-5EBF-46E3-A8F4-39F306114BE9}" type="sibTrans" cxnId="{FE92D363-E0EC-45A0-8983-6A78B10A9AD0}">
      <dgm:prSet/>
      <dgm:spPr/>
      <dgm:t>
        <a:bodyPr/>
        <a:lstStyle/>
        <a:p>
          <a:endParaRPr lang="en-GB" sz="1100"/>
        </a:p>
      </dgm:t>
    </dgm:pt>
    <dgm:pt modelId="{1A411474-8BA9-455C-9E95-9F135655F7E5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dirty="0"/>
            <a:t>Full Strategy 4 project plan developed</a:t>
          </a:r>
        </a:p>
      </dgm:t>
    </dgm:pt>
    <dgm:pt modelId="{D5152B09-7956-43BD-9277-A7AA71CE837B}" type="parTrans" cxnId="{44E42043-781B-459E-9837-4BB5BFF0EEB4}">
      <dgm:prSet/>
      <dgm:spPr/>
      <dgm:t>
        <a:bodyPr/>
        <a:lstStyle/>
        <a:p>
          <a:endParaRPr lang="en-GB" sz="1100"/>
        </a:p>
      </dgm:t>
    </dgm:pt>
    <dgm:pt modelId="{9CC1E50B-3BE0-49E9-B3D8-A046E1C527F5}" type="sibTrans" cxnId="{44E42043-781B-459E-9837-4BB5BFF0EEB4}">
      <dgm:prSet/>
      <dgm:spPr/>
      <dgm:t>
        <a:bodyPr/>
        <a:lstStyle/>
        <a:p>
          <a:endParaRPr lang="en-GB" sz="1100"/>
        </a:p>
      </dgm:t>
    </dgm:pt>
    <dgm:pt modelId="{EA31CF60-ABBF-4349-8814-A0874F4632B5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dirty="0"/>
            <a:t>First draft of ONE NDA Functional Strategies – 9</a:t>
          </a:r>
          <a:r>
            <a:rPr lang="en-GB" sz="1100" baseline="30000" dirty="0"/>
            <a:t>th</a:t>
          </a:r>
          <a:r>
            <a:rPr lang="en-GB" sz="1100" dirty="0"/>
            <a:t> September</a:t>
          </a:r>
        </a:p>
      </dgm:t>
    </dgm:pt>
    <dgm:pt modelId="{64DCAC35-A76C-48E4-B364-DA7D8FEC510B}" type="parTrans" cxnId="{5D3A589D-46F0-4B76-9C3F-D4074370143D}">
      <dgm:prSet/>
      <dgm:spPr/>
      <dgm:t>
        <a:bodyPr/>
        <a:lstStyle/>
        <a:p>
          <a:endParaRPr lang="en-GB" sz="1100"/>
        </a:p>
      </dgm:t>
    </dgm:pt>
    <dgm:pt modelId="{726D264A-118A-404F-B231-6AC60E005018}" type="sibTrans" cxnId="{5D3A589D-46F0-4B76-9C3F-D4074370143D}">
      <dgm:prSet/>
      <dgm:spPr/>
      <dgm:t>
        <a:bodyPr/>
        <a:lstStyle/>
        <a:p>
          <a:endParaRPr lang="en-GB" sz="1100"/>
        </a:p>
      </dgm:t>
    </dgm:pt>
    <dgm:pt modelId="{0F38D2E0-0758-4371-B884-0DA4484557A7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marL="0" indent="0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100" dirty="0"/>
            <a:t>S4 introduced to TOGs – timeline, ways of working</a:t>
          </a:r>
        </a:p>
      </dgm:t>
    </dgm:pt>
    <dgm:pt modelId="{E31F124F-7610-4755-82F3-41A9FEF1C312}" type="parTrans" cxnId="{6F5EA803-75F0-4944-AB5D-CEAA5F4D70FB}">
      <dgm:prSet/>
      <dgm:spPr/>
      <dgm:t>
        <a:bodyPr/>
        <a:lstStyle/>
        <a:p>
          <a:endParaRPr lang="en-GB" sz="1100"/>
        </a:p>
      </dgm:t>
    </dgm:pt>
    <dgm:pt modelId="{A508429A-D883-4BF5-9DB0-05E7C35E54F3}" type="sibTrans" cxnId="{6F5EA803-75F0-4944-AB5D-CEAA5F4D70FB}">
      <dgm:prSet/>
      <dgm:spPr/>
      <dgm:t>
        <a:bodyPr/>
        <a:lstStyle/>
        <a:p>
          <a:endParaRPr lang="en-GB" sz="1100"/>
        </a:p>
      </dgm:t>
    </dgm:pt>
    <dgm:pt modelId="{250BFB6D-A006-4A1A-B608-FB751439CD88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dirty="0"/>
            <a:t>NDSPG – S4 ambition discussion</a:t>
          </a:r>
        </a:p>
      </dgm:t>
    </dgm:pt>
    <dgm:pt modelId="{B136D41F-4B8A-4FC4-B317-F94201272E4E}" type="parTrans" cxnId="{84813DF3-E226-4DA7-85AF-B0EC42C95697}">
      <dgm:prSet/>
      <dgm:spPr/>
      <dgm:t>
        <a:bodyPr/>
        <a:lstStyle/>
        <a:p>
          <a:endParaRPr lang="en-GB" sz="1100"/>
        </a:p>
      </dgm:t>
    </dgm:pt>
    <dgm:pt modelId="{13587847-7BAE-46B9-8A3B-BD6E538D9727}" type="sibTrans" cxnId="{84813DF3-E226-4DA7-85AF-B0EC42C95697}">
      <dgm:prSet/>
      <dgm:spPr/>
      <dgm:t>
        <a:bodyPr/>
        <a:lstStyle/>
        <a:p>
          <a:endParaRPr lang="en-GB" sz="1100"/>
        </a:p>
      </dgm:t>
    </dgm:pt>
    <dgm:pt modelId="{FB3DDF8C-AD14-494B-B5C0-7D18C034F9DA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dirty="0"/>
            <a:t>CE TOG – 27</a:t>
          </a:r>
          <a:r>
            <a:rPr lang="en-GB" sz="1100" baseline="30000" dirty="0"/>
            <a:t>th</a:t>
          </a:r>
          <a:r>
            <a:rPr lang="en-GB" sz="1100" dirty="0"/>
            <a:t> Sept functional strategies and critical enablers strategies</a:t>
          </a:r>
        </a:p>
      </dgm:t>
    </dgm:pt>
    <dgm:pt modelId="{79E0D29D-50D3-4D70-9E83-CE072841781D}" type="parTrans" cxnId="{09BDC6EB-8163-4FB2-8733-BCB720D1945E}">
      <dgm:prSet/>
      <dgm:spPr/>
      <dgm:t>
        <a:bodyPr/>
        <a:lstStyle/>
        <a:p>
          <a:endParaRPr lang="en-GB" sz="1100"/>
        </a:p>
      </dgm:t>
    </dgm:pt>
    <dgm:pt modelId="{9897B9C4-FE47-4B3B-92D5-BA0824A3B132}" type="sibTrans" cxnId="{09BDC6EB-8163-4FB2-8733-BCB720D1945E}">
      <dgm:prSet/>
      <dgm:spPr/>
      <dgm:t>
        <a:bodyPr/>
        <a:lstStyle/>
        <a:p>
          <a:endParaRPr lang="en-GB" sz="1100"/>
        </a:p>
      </dgm:t>
    </dgm:pt>
    <dgm:pt modelId="{202CA51F-BA25-41F3-855D-67527E8E8E9C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n-GB" sz="1100" dirty="0"/>
            <a:t>Risk register compiled</a:t>
          </a:r>
        </a:p>
      </dgm:t>
    </dgm:pt>
    <dgm:pt modelId="{A8CAE056-64FF-4C30-9067-6F66BAAFE5BC}" type="parTrans" cxnId="{7E7C8ADC-049E-4081-8EA7-AA24D576F821}">
      <dgm:prSet/>
      <dgm:spPr/>
      <dgm:t>
        <a:bodyPr/>
        <a:lstStyle/>
        <a:p>
          <a:endParaRPr lang="en-GB" sz="1100"/>
        </a:p>
      </dgm:t>
    </dgm:pt>
    <dgm:pt modelId="{2E7E1C67-8FF4-4C89-BCC9-0460031B0E65}" type="sibTrans" cxnId="{7E7C8ADC-049E-4081-8EA7-AA24D576F821}">
      <dgm:prSet/>
      <dgm:spPr/>
      <dgm:t>
        <a:bodyPr/>
        <a:lstStyle/>
        <a:p>
          <a:endParaRPr lang="en-GB" sz="1100"/>
        </a:p>
      </dgm:t>
    </dgm:pt>
    <dgm:pt modelId="{E9F0987A-76B4-4B1E-94C7-1265F227E884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n-GB" sz="1100" dirty="0"/>
            <a:t>Driving theme TOGs discuss progress on content development</a:t>
          </a:r>
        </a:p>
      </dgm:t>
    </dgm:pt>
    <dgm:pt modelId="{6E9D4E30-CED6-4DE8-BE70-EC65D43F3479}" type="parTrans" cxnId="{855A7C43-5C4D-4494-9F65-F5168D99B3F4}">
      <dgm:prSet/>
      <dgm:spPr/>
      <dgm:t>
        <a:bodyPr/>
        <a:lstStyle/>
        <a:p>
          <a:endParaRPr lang="en-GB" sz="1100"/>
        </a:p>
      </dgm:t>
    </dgm:pt>
    <dgm:pt modelId="{E761D209-9E3C-4DDB-A1E1-5F8456794667}" type="sibTrans" cxnId="{855A7C43-5C4D-4494-9F65-F5168D99B3F4}">
      <dgm:prSet/>
      <dgm:spPr/>
      <dgm:t>
        <a:bodyPr/>
        <a:lstStyle/>
        <a:p>
          <a:endParaRPr lang="en-GB" sz="1100"/>
        </a:p>
      </dgm:t>
    </dgm:pt>
    <dgm:pt modelId="{B9B1076D-7644-4DB5-BF5C-01FC9BB060C0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n-GB" sz="1100" dirty="0"/>
            <a:t>NDA </a:t>
          </a:r>
          <a:r>
            <a:rPr lang="en-GB" sz="1100" dirty="0" err="1"/>
            <a:t>ExCo</a:t>
          </a:r>
          <a:r>
            <a:rPr lang="en-GB" sz="1100" dirty="0"/>
            <a:t> – Topic Strategies and Objectives  </a:t>
          </a:r>
        </a:p>
      </dgm:t>
    </dgm:pt>
    <dgm:pt modelId="{9FBBFDEC-245E-4F35-84D3-A3CD9120FF33}" type="parTrans" cxnId="{DF7CC31B-419C-4B46-B9A3-404D080B68A2}">
      <dgm:prSet/>
      <dgm:spPr/>
      <dgm:t>
        <a:bodyPr/>
        <a:lstStyle/>
        <a:p>
          <a:endParaRPr lang="en-GB" sz="1100"/>
        </a:p>
      </dgm:t>
    </dgm:pt>
    <dgm:pt modelId="{7637ECEE-2D12-48D8-8584-368FBF8D0F1C}" type="sibTrans" cxnId="{DF7CC31B-419C-4B46-B9A3-404D080B68A2}">
      <dgm:prSet/>
      <dgm:spPr/>
      <dgm:t>
        <a:bodyPr/>
        <a:lstStyle/>
        <a:p>
          <a:endParaRPr lang="en-GB" sz="1100"/>
        </a:p>
      </dgm:t>
    </dgm:pt>
    <dgm:pt modelId="{D7A44E34-4FC4-415D-9329-30515CD26827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dirty="0"/>
            <a:t>NDA </a:t>
          </a:r>
          <a:r>
            <a:rPr lang="en-GB" sz="1100" dirty="0" err="1"/>
            <a:t>ExCo</a:t>
          </a:r>
          <a:r>
            <a:rPr lang="en-GB" sz="1100" dirty="0"/>
            <a:t> – June - Strategy 4 Outline Development Plan</a:t>
          </a:r>
        </a:p>
      </dgm:t>
    </dgm:pt>
    <dgm:pt modelId="{57AA1549-CE92-4C5A-BD62-C8306654FF46}" type="parTrans" cxnId="{97EC5478-84EA-4F98-BC2E-8547F0231E97}">
      <dgm:prSet/>
      <dgm:spPr/>
      <dgm:t>
        <a:bodyPr/>
        <a:lstStyle/>
        <a:p>
          <a:endParaRPr lang="en-GB"/>
        </a:p>
      </dgm:t>
    </dgm:pt>
    <dgm:pt modelId="{1254A4F8-4498-4672-A6B8-6C4435F80F58}" type="sibTrans" cxnId="{97EC5478-84EA-4F98-BC2E-8547F0231E97}">
      <dgm:prSet/>
      <dgm:spPr/>
      <dgm:t>
        <a:bodyPr/>
        <a:lstStyle/>
        <a:p>
          <a:endParaRPr lang="en-GB"/>
        </a:p>
      </dgm:t>
    </dgm:pt>
    <dgm:pt modelId="{5D0D03DD-8964-4AE0-86B7-E1E05F3FC3ED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dirty="0"/>
            <a:t>Strategy content development phase initiated</a:t>
          </a:r>
        </a:p>
      </dgm:t>
    </dgm:pt>
    <dgm:pt modelId="{0C06F30D-6A76-4210-A2BA-8262A6317C3C}" type="parTrans" cxnId="{3DA0B8A5-E3DE-4998-922F-F2CE074E937D}">
      <dgm:prSet/>
      <dgm:spPr/>
      <dgm:t>
        <a:bodyPr/>
        <a:lstStyle/>
        <a:p>
          <a:endParaRPr lang="en-GB"/>
        </a:p>
      </dgm:t>
    </dgm:pt>
    <dgm:pt modelId="{68D6609B-BEBB-41F1-9D6D-8D8CB821D407}" type="sibTrans" cxnId="{3DA0B8A5-E3DE-4998-922F-F2CE074E937D}">
      <dgm:prSet/>
      <dgm:spPr/>
      <dgm:t>
        <a:bodyPr/>
        <a:lstStyle/>
        <a:p>
          <a:endParaRPr lang="en-GB"/>
        </a:p>
      </dgm:t>
    </dgm:pt>
    <dgm:pt modelId="{67A339CF-4B90-4B87-80AF-793712688AFC}">
      <dgm:prSet phldrT="[Text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n-GB" sz="1100" dirty="0"/>
            <a:t>Strategy 4 Stakeholder Engagement Plan agreed</a:t>
          </a:r>
        </a:p>
      </dgm:t>
    </dgm:pt>
    <dgm:pt modelId="{20A71DB0-F175-415B-A93C-7C0B9B7F5812}" type="parTrans" cxnId="{E86A7177-0042-470A-978A-F152B0B44438}">
      <dgm:prSet/>
      <dgm:spPr/>
      <dgm:t>
        <a:bodyPr/>
        <a:lstStyle/>
        <a:p>
          <a:endParaRPr lang="en-GB"/>
        </a:p>
      </dgm:t>
    </dgm:pt>
    <dgm:pt modelId="{DBE3A51C-9049-4FDC-8A84-6BFB4A5B5488}" type="sibTrans" cxnId="{E86A7177-0042-470A-978A-F152B0B44438}">
      <dgm:prSet/>
      <dgm:spPr/>
      <dgm:t>
        <a:bodyPr/>
        <a:lstStyle/>
        <a:p>
          <a:endParaRPr lang="en-GB"/>
        </a:p>
      </dgm:t>
    </dgm:pt>
    <dgm:pt modelId="{44DA0110-6173-4E1A-84A0-C74A15FF7938}" type="pres">
      <dgm:prSet presAssocID="{424743D7-E0A8-4B03-893D-5E32B5899226}" presName="linearFlow" presStyleCnt="0">
        <dgm:presLayoutVars>
          <dgm:dir/>
          <dgm:animLvl val="lvl"/>
          <dgm:resizeHandles val="exact"/>
        </dgm:presLayoutVars>
      </dgm:prSet>
      <dgm:spPr/>
    </dgm:pt>
    <dgm:pt modelId="{53D97716-FC19-4574-B621-AE712DF7BD38}" type="pres">
      <dgm:prSet presAssocID="{4F75D135-FEDC-466F-9879-C3BFCDC67978}" presName="composite" presStyleCnt="0"/>
      <dgm:spPr/>
    </dgm:pt>
    <dgm:pt modelId="{E3D66869-DDC2-4920-8985-0BD1628AB714}" type="pres">
      <dgm:prSet presAssocID="{4F75D135-FEDC-466F-9879-C3BFCDC67978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933DB70B-B0A9-4810-AC85-A6CCB61A3C0D}" type="pres">
      <dgm:prSet presAssocID="{4F75D135-FEDC-466F-9879-C3BFCDC67978}" presName="descendantText" presStyleLbl="alignAcc1" presStyleIdx="0" presStyleCnt="5">
        <dgm:presLayoutVars>
          <dgm:bulletEnabled val="1"/>
        </dgm:presLayoutVars>
      </dgm:prSet>
      <dgm:spPr/>
    </dgm:pt>
    <dgm:pt modelId="{B4670F0B-18F9-42D8-B47C-E183FA39BD81}" type="pres">
      <dgm:prSet presAssocID="{8F3B6D7B-E887-4A9C-8D34-9BE47348BDE5}" presName="sp" presStyleCnt="0"/>
      <dgm:spPr/>
    </dgm:pt>
    <dgm:pt modelId="{3624F3E3-3DA6-4ED2-8A66-5AE232ADFC4B}" type="pres">
      <dgm:prSet presAssocID="{50C27A74-B62A-4056-AD64-2EA309FC5682}" presName="composite" presStyleCnt="0"/>
      <dgm:spPr/>
    </dgm:pt>
    <dgm:pt modelId="{BDFB12D9-2471-4309-8A4C-EB76D846501F}" type="pres">
      <dgm:prSet presAssocID="{50C27A74-B62A-4056-AD64-2EA309FC5682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42B503D3-3658-4AB2-AD07-BBA400CD48AC}" type="pres">
      <dgm:prSet presAssocID="{50C27A74-B62A-4056-AD64-2EA309FC5682}" presName="descendantText" presStyleLbl="alignAcc1" presStyleIdx="1" presStyleCnt="5">
        <dgm:presLayoutVars>
          <dgm:bulletEnabled val="1"/>
        </dgm:presLayoutVars>
      </dgm:prSet>
      <dgm:spPr/>
    </dgm:pt>
    <dgm:pt modelId="{5499FA26-95CD-4620-8025-3C4C13D7DD03}" type="pres">
      <dgm:prSet presAssocID="{3BFC775A-A32C-416F-B28B-F8B9FCBBD60E}" presName="sp" presStyleCnt="0"/>
      <dgm:spPr/>
    </dgm:pt>
    <dgm:pt modelId="{5FDCDF43-9DD6-4FC5-A47B-B3272E8E2001}" type="pres">
      <dgm:prSet presAssocID="{7ABE41FC-29A5-42D9-A6FD-2F38F225C81C}" presName="composite" presStyleCnt="0"/>
      <dgm:spPr/>
    </dgm:pt>
    <dgm:pt modelId="{A49CBE9E-90EE-438C-9504-A9F78467314B}" type="pres">
      <dgm:prSet presAssocID="{7ABE41FC-29A5-42D9-A6FD-2F38F225C81C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7EE933BC-8E99-45DD-9127-B7C844DACFAE}" type="pres">
      <dgm:prSet presAssocID="{7ABE41FC-29A5-42D9-A6FD-2F38F225C81C}" presName="descendantText" presStyleLbl="alignAcc1" presStyleIdx="2" presStyleCnt="5" custLinFactNeighborY="3936">
        <dgm:presLayoutVars>
          <dgm:bulletEnabled val="1"/>
        </dgm:presLayoutVars>
      </dgm:prSet>
      <dgm:spPr/>
    </dgm:pt>
    <dgm:pt modelId="{B294665A-3A19-4FDD-8E7E-4E227C055A87}" type="pres">
      <dgm:prSet presAssocID="{DC74203D-D41A-4426-BF9E-E02FAD6F8F4F}" presName="sp" presStyleCnt="0"/>
      <dgm:spPr/>
    </dgm:pt>
    <dgm:pt modelId="{87F50762-E07E-48DF-B934-94A1BD523F03}" type="pres">
      <dgm:prSet presAssocID="{B1E8A977-6AC2-4B64-A321-3D641796CDC7}" presName="composite" presStyleCnt="0"/>
      <dgm:spPr/>
    </dgm:pt>
    <dgm:pt modelId="{92DB21B2-FA12-402A-A48A-87D95C1C3A73}" type="pres">
      <dgm:prSet presAssocID="{B1E8A977-6AC2-4B64-A321-3D641796CDC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744E9918-F166-4B7E-A7BE-2CA732A30E2A}" type="pres">
      <dgm:prSet presAssocID="{B1E8A977-6AC2-4B64-A321-3D641796CDC7}" presName="descendantText" presStyleLbl="alignAcc1" presStyleIdx="3" presStyleCnt="5">
        <dgm:presLayoutVars>
          <dgm:bulletEnabled val="1"/>
        </dgm:presLayoutVars>
      </dgm:prSet>
      <dgm:spPr/>
    </dgm:pt>
    <dgm:pt modelId="{0EDE5F46-311A-497A-B1CA-03E93378CACB}" type="pres">
      <dgm:prSet presAssocID="{C19D195F-C748-4967-86B3-0353F3AB60F4}" presName="sp" presStyleCnt="0"/>
      <dgm:spPr/>
    </dgm:pt>
    <dgm:pt modelId="{797EBCCA-3C2C-4F28-B443-4E1188A4340F}" type="pres">
      <dgm:prSet presAssocID="{BD0FA2D3-8740-49F0-B41B-4F449A7ED070}" presName="composite" presStyleCnt="0"/>
      <dgm:spPr/>
    </dgm:pt>
    <dgm:pt modelId="{7117B7CC-A875-474A-857D-1F9399850113}" type="pres">
      <dgm:prSet presAssocID="{BD0FA2D3-8740-49F0-B41B-4F449A7ED070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EE60F2E8-1B64-4A7B-B91F-C5CD98671F9F}" type="pres">
      <dgm:prSet presAssocID="{BD0FA2D3-8740-49F0-B41B-4F449A7ED070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5DC38902-18CA-4B0C-8362-BE4AC5425540}" srcId="{4F75D135-FEDC-466F-9879-C3BFCDC67978}" destId="{9B89E90C-A0C2-472E-9324-3D297DD577F6}" srcOrd="0" destOrd="0" parTransId="{F907FC9D-EBA8-4007-B15E-CC42F6DA135C}" sibTransId="{32DF07FF-B573-4232-A2F8-7A6CF9BC6939}"/>
    <dgm:cxn modelId="{6F5EA803-75F0-4944-AB5D-CEAA5F4D70FB}" srcId="{4F75D135-FEDC-466F-9879-C3BFCDC67978}" destId="{0F38D2E0-0758-4371-B884-0DA4484557A7}" srcOrd="1" destOrd="0" parTransId="{E31F124F-7610-4755-82F3-41A9FEF1C312}" sibTransId="{A508429A-D883-4BF5-9DB0-05E7C35E54F3}"/>
    <dgm:cxn modelId="{5C85A008-4939-4FC0-9325-43BC34F30041}" type="presOf" srcId="{4F75D135-FEDC-466F-9879-C3BFCDC67978}" destId="{E3D66869-DDC2-4920-8985-0BD1628AB714}" srcOrd="0" destOrd="0" presId="urn:microsoft.com/office/officeart/2005/8/layout/chevron2"/>
    <dgm:cxn modelId="{1DC0F511-D09E-4289-B296-FCB384B3DBEC}" type="presOf" srcId="{202CA51F-BA25-41F3-855D-67527E8E8E9C}" destId="{744E9918-F166-4B7E-A7BE-2CA732A30E2A}" srcOrd="0" destOrd="2" presId="urn:microsoft.com/office/officeart/2005/8/layout/chevron2"/>
    <dgm:cxn modelId="{DF7CC31B-419C-4B46-B9A3-404D080B68A2}" srcId="{B1E8A977-6AC2-4B64-A321-3D641796CDC7}" destId="{B9B1076D-7644-4DB5-BF5C-01FC9BB060C0}" srcOrd="4" destOrd="0" parTransId="{9FBBFDEC-245E-4F35-84D3-A3CD9120FF33}" sibTransId="{7637ECEE-2D12-48D8-8584-368FBF8D0F1C}"/>
    <dgm:cxn modelId="{108F7F1C-2D2D-4AD0-B093-27EC46F3F7A5}" srcId="{4F75D135-FEDC-466F-9879-C3BFCDC67978}" destId="{640F2251-C681-4082-90E0-CD0AA2AE8616}" srcOrd="2" destOrd="0" parTransId="{5641DB10-9A5D-4572-B17E-3D27FC135EB8}" sibTransId="{97AE3BBE-67F1-40E6-9E18-FDB0371CA08E}"/>
    <dgm:cxn modelId="{B1782821-B717-4537-9462-8B2B709D259B}" srcId="{424743D7-E0A8-4B03-893D-5E32B5899226}" destId="{BD0FA2D3-8740-49F0-B41B-4F449A7ED070}" srcOrd="4" destOrd="0" parTransId="{D8314015-5D99-4523-A733-AB8E9FA1290E}" sibTransId="{A2FDF802-9E50-41C8-9F95-F6C0A99DD1F5}"/>
    <dgm:cxn modelId="{A0ED0424-EB3B-403B-92D3-F76F9EF9F05D}" type="presOf" srcId="{5D0D03DD-8964-4AE0-86B7-E1E05F3FC3ED}" destId="{42B503D3-3658-4AB2-AD07-BBA400CD48AC}" srcOrd="0" destOrd="1" presId="urn:microsoft.com/office/officeart/2005/8/layout/chevron2"/>
    <dgm:cxn modelId="{5CA4B824-9F02-4657-B259-19A32CC5BADF}" srcId="{BD0FA2D3-8740-49F0-B41B-4F449A7ED070}" destId="{B3808B16-1CFB-4165-8D71-57509DF59A9A}" srcOrd="0" destOrd="0" parTransId="{E1BE1818-C2EF-42B0-81D7-6B7477CBFDFD}" sibTransId="{6FDE589F-D24A-42A6-9CB8-2DB87F3896DB}"/>
    <dgm:cxn modelId="{272EB625-36A0-443F-9F07-26685F368D66}" type="presOf" srcId="{D7A44E34-4FC4-415D-9329-30515CD26827}" destId="{933DB70B-B0A9-4810-AC85-A6CCB61A3C0D}" srcOrd="0" destOrd="3" presId="urn:microsoft.com/office/officeart/2005/8/layout/chevron2"/>
    <dgm:cxn modelId="{94F68D33-8D0B-4D7E-997F-456E199AF71D}" type="presOf" srcId="{51351CC7-520F-4E7A-ADE3-6FC5592D27AB}" destId="{744E9918-F166-4B7E-A7BE-2CA732A30E2A}" srcOrd="0" destOrd="5" presId="urn:microsoft.com/office/officeart/2005/8/layout/chevron2"/>
    <dgm:cxn modelId="{B5847B3E-04B4-4733-98B7-A8B89AFE20AC}" type="presOf" srcId="{CE60C90C-6056-4927-B41E-26CBC01D65CD}" destId="{EE60F2E8-1B64-4A7B-B91F-C5CD98671F9F}" srcOrd="0" destOrd="2" presId="urn:microsoft.com/office/officeart/2005/8/layout/chevron2"/>
    <dgm:cxn modelId="{8F6C0143-26B6-47D9-A363-680D4FCE469F}" srcId="{4F75D135-FEDC-466F-9879-C3BFCDC67978}" destId="{0CABFC55-9B6C-4771-A487-EC76993519A3}" srcOrd="4" destOrd="0" parTransId="{29C73D92-C4F8-4190-ABA3-C4AC64FE8F13}" sibTransId="{403E891C-D8B3-4E94-8B79-63023477C992}"/>
    <dgm:cxn modelId="{44E42043-781B-459E-9837-4BB5BFF0EEB4}" srcId="{50C27A74-B62A-4056-AD64-2EA309FC5682}" destId="{1A411474-8BA9-455C-9E95-9F135655F7E5}" srcOrd="3" destOrd="0" parTransId="{D5152B09-7956-43BD-9277-A7AA71CE837B}" sibTransId="{9CC1E50B-3BE0-49E9-B3D8-A046E1C527F5}"/>
    <dgm:cxn modelId="{855A7C43-5C4D-4494-9F65-F5168D99B3F4}" srcId="{B1E8A977-6AC2-4B64-A321-3D641796CDC7}" destId="{E9F0987A-76B4-4B1E-94C7-1265F227E884}" srcOrd="3" destOrd="0" parTransId="{6E9D4E30-CED6-4DE8-BE70-EC65D43F3479}" sibTransId="{E761D209-9E3C-4DDB-A1E1-5F8456794667}"/>
    <dgm:cxn modelId="{FE92D363-E0EC-45A0-8983-6A78B10A9AD0}" srcId="{BD0FA2D3-8740-49F0-B41B-4F449A7ED070}" destId="{CE60C90C-6056-4927-B41E-26CBC01D65CD}" srcOrd="2" destOrd="0" parTransId="{ACB2B48A-D6F8-4C3C-9471-889547D3827F}" sibTransId="{ABB2C874-5EBF-46E3-A8F4-39F306114BE9}"/>
    <dgm:cxn modelId="{2962324A-24C4-4184-A2D0-1DF475188A44}" srcId="{424743D7-E0A8-4B03-893D-5E32B5899226}" destId="{B1E8A977-6AC2-4B64-A321-3D641796CDC7}" srcOrd="3" destOrd="0" parTransId="{37EB2B55-D263-4710-B1E0-91C53C0DFE32}" sibTransId="{C19D195F-C748-4967-86B3-0353F3AB60F4}"/>
    <dgm:cxn modelId="{CE0E4B6B-8765-4D50-941D-2F48BEC8165F}" type="presOf" srcId="{250BFB6D-A006-4A1A-B608-FB751439CD88}" destId="{42B503D3-3658-4AB2-AD07-BBA400CD48AC}" srcOrd="0" destOrd="2" presId="urn:microsoft.com/office/officeart/2005/8/layout/chevron2"/>
    <dgm:cxn modelId="{DE74096E-890D-4D20-9B9D-B4CE8F79AC02}" srcId="{424743D7-E0A8-4B03-893D-5E32B5899226}" destId="{50C27A74-B62A-4056-AD64-2EA309FC5682}" srcOrd="1" destOrd="0" parTransId="{5F9537EF-BD93-4078-B2E4-59EEFAEACDA9}" sibTransId="{3BFC775A-A32C-416F-B28B-F8B9FCBBD60E}"/>
    <dgm:cxn modelId="{087F6F6F-9285-416A-86CA-252F27F92CDD}" type="presOf" srcId="{0F38D2E0-0758-4371-B884-0DA4484557A7}" destId="{933DB70B-B0A9-4810-AC85-A6CCB61A3C0D}" srcOrd="0" destOrd="1" presId="urn:microsoft.com/office/officeart/2005/8/layout/chevron2"/>
    <dgm:cxn modelId="{2E1B0C52-3310-4D95-BD4E-794866C619C5}" type="presOf" srcId="{9B89E90C-A0C2-472E-9324-3D297DD577F6}" destId="{933DB70B-B0A9-4810-AC85-A6CCB61A3C0D}" srcOrd="0" destOrd="0" presId="urn:microsoft.com/office/officeart/2005/8/layout/chevron2"/>
    <dgm:cxn modelId="{EEF7C252-F46C-499D-ABB3-C8DF909E23E4}" type="presOf" srcId="{B1E8A977-6AC2-4B64-A321-3D641796CDC7}" destId="{92DB21B2-FA12-402A-A48A-87D95C1C3A73}" srcOrd="0" destOrd="0" presId="urn:microsoft.com/office/officeart/2005/8/layout/chevron2"/>
    <dgm:cxn modelId="{D26F5773-9639-4B5D-AE8D-DE9D25CA9A2B}" srcId="{B1E8A977-6AC2-4B64-A321-3D641796CDC7}" destId="{9DC2DED0-3C57-49A6-8E47-C576B2F613CA}" srcOrd="1" destOrd="0" parTransId="{FEC00381-62CA-4817-98F1-B698F677F35D}" sibTransId="{E394B296-9FE1-40A1-BF58-1DE8D65DF99B}"/>
    <dgm:cxn modelId="{67D0A373-0EEB-4D1E-93AA-9D56476BFB34}" type="presOf" srcId="{FE1D8304-F150-458F-B453-C0CC783E3E42}" destId="{744E9918-F166-4B7E-A7BE-2CA732A30E2A}" srcOrd="0" destOrd="0" presId="urn:microsoft.com/office/officeart/2005/8/layout/chevron2"/>
    <dgm:cxn modelId="{B43D3575-04A7-4F61-9FB3-AAA7A9700B26}" type="presOf" srcId="{7ABE41FC-29A5-42D9-A6FD-2F38F225C81C}" destId="{A49CBE9E-90EE-438C-9504-A9F78467314B}" srcOrd="0" destOrd="0" presId="urn:microsoft.com/office/officeart/2005/8/layout/chevron2"/>
    <dgm:cxn modelId="{DD5D9555-1E14-4C4B-9A6D-3226FF741310}" srcId="{424743D7-E0A8-4B03-893D-5E32B5899226}" destId="{4F75D135-FEDC-466F-9879-C3BFCDC67978}" srcOrd="0" destOrd="0" parTransId="{BEE4BE64-554E-4068-894D-4A33D69F49B1}" sibTransId="{8F3B6D7B-E887-4A9C-8D34-9BE47348BDE5}"/>
    <dgm:cxn modelId="{E86A7177-0042-470A-978A-F152B0B44438}" srcId="{BD0FA2D3-8740-49F0-B41B-4F449A7ED070}" destId="{67A339CF-4B90-4B87-80AF-793712688AFC}" srcOrd="1" destOrd="0" parTransId="{20A71DB0-F175-415B-A93C-7C0B9B7F5812}" sibTransId="{DBE3A51C-9049-4FDC-8A84-6BFB4A5B5488}"/>
    <dgm:cxn modelId="{2944F457-B9AC-4F0C-87C9-F4E1D46ABECC}" type="presOf" srcId="{B9B1076D-7644-4DB5-BF5C-01FC9BB060C0}" destId="{744E9918-F166-4B7E-A7BE-2CA732A30E2A}" srcOrd="0" destOrd="4" presId="urn:microsoft.com/office/officeart/2005/8/layout/chevron2"/>
    <dgm:cxn modelId="{97EC5478-84EA-4F98-BC2E-8547F0231E97}" srcId="{4F75D135-FEDC-466F-9879-C3BFCDC67978}" destId="{D7A44E34-4FC4-415D-9329-30515CD26827}" srcOrd="3" destOrd="0" parTransId="{57AA1549-CE92-4C5A-BD62-C8306654FF46}" sibTransId="{1254A4F8-4498-4672-A6B8-6C4435F80F58}"/>
    <dgm:cxn modelId="{92988C7E-402A-4BB0-9FDD-FA79805A0881}" srcId="{7ABE41FC-29A5-42D9-A6FD-2F38F225C81C}" destId="{78E82A21-2BE1-494F-A9A2-19578A361C4D}" srcOrd="0" destOrd="0" parTransId="{A24F1447-55BE-4DF2-9680-7D7EB4F08273}" sibTransId="{F75A947F-4F53-47BC-8DF1-018AE7F08F44}"/>
    <dgm:cxn modelId="{2F86788F-9C2C-46F2-810F-DE5CC311A81F}" type="presOf" srcId="{EA31CF60-ABBF-4349-8814-A0874F4632B5}" destId="{7EE933BC-8E99-45DD-9127-B7C844DACFAE}" srcOrd="0" destOrd="1" presId="urn:microsoft.com/office/officeart/2005/8/layout/chevron2"/>
    <dgm:cxn modelId="{C330E18F-8B8F-4085-8779-97A90B437311}" type="presOf" srcId="{67A339CF-4B90-4B87-80AF-793712688AFC}" destId="{EE60F2E8-1B64-4A7B-B91F-C5CD98671F9F}" srcOrd="0" destOrd="1" presId="urn:microsoft.com/office/officeart/2005/8/layout/chevron2"/>
    <dgm:cxn modelId="{175D4992-314D-42B4-B69B-AA6C7FE2CF1C}" srcId="{50C27A74-B62A-4056-AD64-2EA309FC5682}" destId="{F9D727BD-0153-4018-9E4B-32A9E3D522FC}" srcOrd="0" destOrd="0" parTransId="{159AF2D3-3A7A-4474-9DEB-D30C3E201204}" sibTransId="{A1EDBEFE-058E-4909-BE5C-1D38195AFF1A}"/>
    <dgm:cxn modelId="{B07EA996-BEF1-4BE0-82DC-CE50A39E4CDB}" srcId="{424743D7-E0A8-4B03-893D-5E32B5899226}" destId="{7ABE41FC-29A5-42D9-A6FD-2F38F225C81C}" srcOrd="2" destOrd="0" parTransId="{6F6DC486-2B79-486D-AB51-FDBE10849C08}" sibTransId="{DC74203D-D41A-4426-BF9E-E02FAD6F8F4F}"/>
    <dgm:cxn modelId="{8848439A-0313-4395-9B65-3311CB8FEADD}" type="presOf" srcId="{E9F0987A-76B4-4B1E-94C7-1265F227E884}" destId="{744E9918-F166-4B7E-A7BE-2CA732A30E2A}" srcOrd="0" destOrd="3" presId="urn:microsoft.com/office/officeart/2005/8/layout/chevron2"/>
    <dgm:cxn modelId="{E34E799A-840D-4C8F-AF37-D86AB0C04C4B}" type="presOf" srcId="{0CABFC55-9B6C-4771-A487-EC76993519A3}" destId="{933DB70B-B0A9-4810-AC85-A6CCB61A3C0D}" srcOrd="0" destOrd="4" presId="urn:microsoft.com/office/officeart/2005/8/layout/chevron2"/>
    <dgm:cxn modelId="{5D3A589D-46F0-4B76-9C3F-D4074370143D}" srcId="{7ABE41FC-29A5-42D9-A6FD-2F38F225C81C}" destId="{EA31CF60-ABBF-4349-8814-A0874F4632B5}" srcOrd="1" destOrd="0" parTransId="{64DCAC35-A76C-48E4-B364-DA7D8FEC510B}" sibTransId="{726D264A-118A-404F-B231-6AC60E005018}"/>
    <dgm:cxn modelId="{1909E1A0-A5AE-4EAE-8446-E6FE2AB1D178}" type="presOf" srcId="{640F2251-C681-4082-90E0-CD0AA2AE8616}" destId="{933DB70B-B0A9-4810-AC85-A6CCB61A3C0D}" srcOrd="0" destOrd="2" presId="urn:microsoft.com/office/officeart/2005/8/layout/chevron2"/>
    <dgm:cxn modelId="{3DA0B8A5-E3DE-4998-922F-F2CE074E937D}" srcId="{50C27A74-B62A-4056-AD64-2EA309FC5682}" destId="{5D0D03DD-8964-4AE0-86B7-E1E05F3FC3ED}" srcOrd="1" destOrd="0" parTransId="{0C06F30D-6A76-4210-A2BA-8262A6317C3C}" sibTransId="{68D6609B-BEBB-41F1-9D6D-8D8CB821D407}"/>
    <dgm:cxn modelId="{FB4C8FA9-BC34-4936-877A-B39C9F1E78CB}" type="presOf" srcId="{9DC2DED0-3C57-49A6-8E47-C576B2F613CA}" destId="{744E9918-F166-4B7E-A7BE-2CA732A30E2A}" srcOrd="0" destOrd="1" presId="urn:microsoft.com/office/officeart/2005/8/layout/chevron2"/>
    <dgm:cxn modelId="{622424B4-AD14-4568-9719-11C716600055}" srcId="{B1E8A977-6AC2-4B64-A321-3D641796CDC7}" destId="{FE1D8304-F150-458F-B453-C0CC783E3E42}" srcOrd="0" destOrd="0" parTransId="{D23BFBB3-2AFB-41F4-BC40-E2DC63677F91}" sibTransId="{E4B9C71D-BA04-475D-B90B-08ECEC02ABBC}"/>
    <dgm:cxn modelId="{10C004B6-EF34-4245-9370-67DF1228C804}" type="presOf" srcId="{78E82A21-2BE1-494F-A9A2-19578A361C4D}" destId="{7EE933BC-8E99-45DD-9127-B7C844DACFAE}" srcOrd="0" destOrd="0" presId="urn:microsoft.com/office/officeart/2005/8/layout/chevron2"/>
    <dgm:cxn modelId="{98BE85BA-351D-4820-8343-362FF68FE687}" type="presOf" srcId="{BD0FA2D3-8740-49F0-B41B-4F449A7ED070}" destId="{7117B7CC-A875-474A-857D-1F9399850113}" srcOrd="0" destOrd="0" presId="urn:microsoft.com/office/officeart/2005/8/layout/chevron2"/>
    <dgm:cxn modelId="{FBF620BB-05FD-46D9-B1FA-1A72CA98BBDF}" type="presOf" srcId="{50C27A74-B62A-4056-AD64-2EA309FC5682}" destId="{BDFB12D9-2471-4309-8A4C-EB76D846501F}" srcOrd="0" destOrd="0" presId="urn:microsoft.com/office/officeart/2005/8/layout/chevron2"/>
    <dgm:cxn modelId="{B37A7ECB-8DEC-4E80-B1C7-7588256CCA85}" srcId="{7ABE41FC-29A5-42D9-A6FD-2F38F225C81C}" destId="{279BAE99-655B-40FF-8339-935E40E8EC07}" srcOrd="2" destOrd="0" parTransId="{C857CAE6-5690-445D-9768-0C48FE6034E3}" sibTransId="{630F3ACC-A2D4-45D3-9C05-062EF25829BB}"/>
    <dgm:cxn modelId="{7BE0F6D5-4C5B-40E0-AFF4-999351A37284}" type="presOf" srcId="{FB3DDF8C-AD14-494B-B5C0-7D18C034F9DA}" destId="{7EE933BC-8E99-45DD-9127-B7C844DACFAE}" srcOrd="0" destOrd="3" presId="urn:microsoft.com/office/officeart/2005/8/layout/chevron2"/>
    <dgm:cxn modelId="{B012BDD7-8BE0-4E2E-8E25-85CFAE02C6B5}" type="presOf" srcId="{1A411474-8BA9-455C-9E95-9F135655F7E5}" destId="{42B503D3-3658-4AB2-AD07-BBA400CD48AC}" srcOrd="0" destOrd="3" presId="urn:microsoft.com/office/officeart/2005/8/layout/chevron2"/>
    <dgm:cxn modelId="{96F97EDC-10FF-47D7-937C-E1D259826AA7}" srcId="{B1E8A977-6AC2-4B64-A321-3D641796CDC7}" destId="{51351CC7-520F-4E7A-ADE3-6FC5592D27AB}" srcOrd="5" destOrd="0" parTransId="{92ABDA87-32AF-42BA-89B6-140EE6A1CBAE}" sibTransId="{00774B5E-11ED-4B6F-AF04-0A1132EE103A}"/>
    <dgm:cxn modelId="{7E7C8ADC-049E-4081-8EA7-AA24D576F821}" srcId="{B1E8A977-6AC2-4B64-A321-3D641796CDC7}" destId="{202CA51F-BA25-41F3-855D-67527E8E8E9C}" srcOrd="2" destOrd="0" parTransId="{A8CAE056-64FF-4C30-9067-6F66BAAFE5BC}" sibTransId="{2E7E1C67-8FF4-4C89-BCC9-0460031B0E65}"/>
    <dgm:cxn modelId="{650875E3-CB15-47E6-9F34-4F8C90DC0138}" type="presOf" srcId="{279BAE99-655B-40FF-8339-935E40E8EC07}" destId="{7EE933BC-8E99-45DD-9127-B7C844DACFAE}" srcOrd="0" destOrd="2" presId="urn:microsoft.com/office/officeart/2005/8/layout/chevron2"/>
    <dgm:cxn modelId="{09BDC6EB-8163-4FB2-8733-BCB720D1945E}" srcId="{7ABE41FC-29A5-42D9-A6FD-2F38F225C81C}" destId="{FB3DDF8C-AD14-494B-B5C0-7D18C034F9DA}" srcOrd="3" destOrd="0" parTransId="{79E0D29D-50D3-4D70-9E83-CE072841781D}" sibTransId="{9897B9C4-FE47-4B3B-92D5-BA0824A3B132}"/>
    <dgm:cxn modelId="{69ED93F0-CD90-48C6-8952-65344BFAB5A4}" type="presOf" srcId="{F9D727BD-0153-4018-9E4B-32A9E3D522FC}" destId="{42B503D3-3658-4AB2-AD07-BBA400CD48AC}" srcOrd="0" destOrd="0" presId="urn:microsoft.com/office/officeart/2005/8/layout/chevron2"/>
    <dgm:cxn modelId="{84813DF3-E226-4DA7-85AF-B0EC42C95697}" srcId="{50C27A74-B62A-4056-AD64-2EA309FC5682}" destId="{250BFB6D-A006-4A1A-B608-FB751439CD88}" srcOrd="2" destOrd="0" parTransId="{B136D41F-4B8A-4FC4-B317-F94201272E4E}" sibTransId="{13587847-7BAE-46B9-8A3B-BD6E538D9727}"/>
    <dgm:cxn modelId="{CF654CFB-BF6B-4AF2-8F08-FE70F1BB8BB2}" type="presOf" srcId="{424743D7-E0A8-4B03-893D-5E32B5899226}" destId="{44DA0110-6173-4E1A-84A0-C74A15FF7938}" srcOrd="0" destOrd="0" presId="urn:microsoft.com/office/officeart/2005/8/layout/chevron2"/>
    <dgm:cxn modelId="{F6FDB0FB-6711-4FBA-A422-F7921EAF867A}" type="presOf" srcId="{B3808B16-1CFB-4165-8D71-57509DF59A9A}" destId="{EE60F2E8-1B64-4A7B-B91F-C5CD98671F9F}" srcOrd="0" destOrd="0" presId="urn:microsoft.com/office/officeart/2005/8/layout/chevron2"/>
    <dgm:cxn modelId="{D4CABAF4-DDD2-4C0C-8435-2B2F19468766}" type="presParOf" srcId="{44DA0110-6173-4E1A-84A0-C74A15FF7938}" destId="{53D97716-FC19-4574-B621-AE712DF7BD38}" srcOrd="0" destOrd="0" presId="urn:microsoft.com/office/officeart/2005/8/layout/chevron2"/>
    <dgm:cxn modelId="{4B76AB4F-1A12-4C9A-8A81-E317F40C8323}" type="presParOf" srcId="{53D97716-FC19-4574-B621-AE712DF7BD38}" destId="{E3D66869-DDC2-4920-8985-0BD1628AB714}" srcOrd="0" destOrd="0" presId="urn:microsoft.com/office/officeart/2005/8/layout/chevron2"/>
    <dgm:cxn modelId="{14F06EDD-65E8-4C3A-9BFD-149FBA8412DF}" type="presParOf" srcId="{53D97716-FC19-4574-B621-AE712DF7BD38}" destId="{933DB70B-B0A9-4810-AC85-A6CCB61A3C0D}" srcOrd="1" destOrd="0" presId="urn:microsoft.com/office/officeart/2005/8/layout/chevron2"/>
    <dgm:cxn modelId="{2BBB3F69-095C-468C-B65D-0A4232ED9845}" type="presParOf" srcId="{44DA0110-6173-4E1A-84A0-C74A15FF7938}" destId="{B4670F0B-18F9-42D8-B47C-E183FA39BD81}" srcOrd="1" destOrd="0" presId="urn:microsoft.com/office/officeart/2005/8/layout/chevron2"/>
    <dgm:cxn modelId="{3DA7DBF7-5571-4E02-951B-9AF54D2A495C}" type="presParOf" srcId="{44DA0110-6173-4E1A-84A0-C74A15FF7938}" destId="{3624F3E3-3DA6-4ED2-8A66-5AE232ADFC4B}" srcOrd="2" destOrd="0" presId="urn:microsoft.com/office/officeart/2005/8/layout/chevron2"/>
    <dgm:cxn modelId="{7C0C877D-7622-4AC3-A70A-4DAD360E3C6B}" type="presParOf" srcId="{3624F3E3-3DA6-4ED2-8A66-5AE232ADFC4B}" destId="{BDFB12D9-2471-4309-8A4C-EB76D846501F}" srcOrd="0" destOrd="0" presId="urn:microsoft.com/office/officeart/2005/8/layout/chevron2"/>
    <dgm:cxn modelId="{BC016025-FE65-437B-BBB5-760CED555249}" type="presParOf" srcId="{3624F3E3-3DA6-4ED2-8A66-5AE232ADFC4B}" destId="{42B503D3-3658-4AB2-AD07-BBA400CD48AC}" srcOrd="1" destOrd="0" presId="urn:microsoft.com/office/officeart/2005/8/layout/chevron2"/>
    <dgm:cxn modelId="{1A3D688D-10CB-416C-87F9-8908141CEEB4}" type="presParOf" srcId="{44DA0110-6173-4E1A-84A0-C74A15FF7938}" destId="{5499FA26-95CD-4620-8025-3C4C13D7DD03}" srcOrd="3" destOrd="0" presId="urn:microsoft.com/office/officeart/2005/8/layout/chevron2"/>
    <dgm:cxn modelId="{6FCA99D4-C23E-4E57-B247-63F62D2ADC13}" type="presParOf" srcId="{44DA0110-6173-4E1A-84A0-C74A15FF7938}" destId="{5FDCDF43-9DD6-4FC5-A47B-B3272E8E2001}" srcOrd="4" destOrd="0" presId="urn:microsoft.com/office/officeart/2005/8/layout/chevron2"/>
    <dgm:cxn modelId="{9DA985F3-75B3-491E-AA35-B75D8DF081DE}" type="presParOf" srcId="{5FDCDF43-9DD6-4FC5-A47B-B3272E8E2001}" destId="{A49CBE9E-90EE-438C-9504-A9F78467314B}" srcOrd="0" destOrd="0" presId="urn:microsoft.com/office/officeart/2005/8/layout/chevron2"/>
    <dgm:cxn modelId="{4018C067-0C2D-4033-B182-551637932646}" type="presParOf" srcId="{5FDCDF43-9DD6-4FC5-A47B-B3272E8E2001}" destId="{7EE933BC-8E99-45DD-9127-B7C844DACFAE}" srcOrd="1" destOrd="0" presId="urn:microsoft.com/office/officeart/2005/8/layout/chevron2"/>
    <dgm:cxn modelId="{C62BD789-A0D7-4616-94D2-EDBD3FE2C3DF}" type="presParOf" srcId="{44DA0110-6173-4E1A-84A0-C74A15FF7938}" destId="{B294665A-3A19-4FDD-8E7E-4E227C055A87}" srcOrd="5" destOrd="0" presId="urn:microsoft.com/office/officeart/2005/8/layout/chevron2"/>
    <dgm:cxn modelId="{A455BA2F-5CAB-4AF5-9F94-339215621171}" type="presParOf" srcId="{44DA0110-6173-4E1A-84A0-C74A15FF7938}" destId="{87F50762-E07E-48DF-B934-94A1BD523F03}" srcOrd="6" destOrd="0" presId="urn:microsoft.com/office/officeart/2005/8/layout/chevron2"/>
    <dgm:cxn modelId="{987257F3-3F89-4514-B34E-42E815F48E0C}" type="presParOf" srcId="{87F50762-E07E-48DF-B934-94A1BD523F03}" destId="{92DB21B2-FA12-402A-A48A-87D95C1C3A73}" srcOrd="0" destOrd="0" presId="urn:microsoft.com/office/officeart/2005/8/layout/chevron2"/>
    <dgm:cxn modelId="{F338F100-8505-424E-8D96-5672183037BF}" type="presParOf" srcId="{87F50762-E07E-48DF-B934-94A1BD523F03}" destId="{744E9918-F166-4B7E-A7BE-2CA732A30E2A}" srcOrd="1" destOrd="0" presId="urn:microsoft.com/office/officeart/2005/8/layout/chevron2"/>
    <dgm:cxn modelId="{8E592578-0546-419A-AAD7-CC856AFEA08E}" type="presParOf" srcId="{44DA0110-6173-4E1A-84A0-C74A15FF7938}" destId="{0EDE5F46-311A-497A-B1CA-03E93378CACB}" srcOrd="7" destOrd="0" presId="urn:microsoft.com/office/officeart/2005/8/layout/chevron2"/>
    <dgm:cxn modelId="{75429B40-4066-45F2-9A4B-8692BF0DBEA5}" type="presParOf" srcId="{44DA0110-6173-4E1A-84A0-C74A15FF7938}" destId="{797EBCCA-3C2C-4F28-B443-4E1188A4340F}" srcOrd="8" destOrd="0" presId="urn:microsoft.com/office/officeart/2005/8/layout/chevron2"/>
    <dgm:cxn modelId="{ED5E5816-2F76-4B74-8F7C-3A44823AD72B}" type="presParOf" srcId="{797EBCCA-3C2C-4F28-B443-4E1188A4340F}" destId="{7117B7CC-A875-474A-857D-1F9399850113}" srcOrd="0" destOrd="0" presId="urn:microsoft.com/office/officeart/2005/8/layout/chevron2"/>
    <dgm:cxn modelId="{30753742-9955-469D-97A6-AAE2BBFFDD6A}" type="presParOf" srcId="{797EBCCA-3C2C-4F28-B443-4E1188A4340F}" destId="{EE60F2E8-1B64-4A7B-B91F-C5CD98671F9F}" srcOrd="1" destOrd="0" presId="urn:microsoft.com/office/officeart/2005/8/layout/chevron2"/>
  </dgm:cxnLst>
  <dgm:bg/>
  <dgm:whole>
    <a:ln>
      <a:solidFill>
        <a:schemeClr val="bg1">
          <a:lumMod val="65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66869-DDC2-4920-8985-0BD1628AB714}">
      <dsp:nvSpPr>
        <dsp:cNvPr id="0" name=""/>
        <dsp:cNvSpPr/>
      </dsp:nvSpPr>
      <dsp:spPr>
        <a:xfrm rot="5400000">
          <a:off x="-169383" y="171956"/>
          <a:ext cx="1129224" cy="790457"/>
        </a:xfrm>
        <a:prstGeom prst="chevron">
          <a:avLst/>
        </a:prstGeom>
        <a:solidFill>
          <a:schemeClr val="bg1">
            <a:lumMod val="75000"/>
          </a:schemeClr>
        </a:solidFill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January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-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June</a:t>
          </a:r>
        </a:p>
      </dsp:txBody>
      <dsp:txXfrm rot="-5400000">
        <a:off x="1" y="397802"/>
        <a:ext cx="790457" cy="338767"/>
      </dsp:txXfrm>
    </dsp:sp>
    <dsp:sp modelId="{933DB70B-B0A9-4810-AC85-A6CCB61A3C0D}">
      <dsp:nvSpPr>
        <dsp:cNvPr id="0" name=""/>
        <dsp:cNvSpPr/>
      </dsp:nvSpPr>
      <dsp:spPr>
        <a:xfrm rot="5400000">
          <a:off x="2765805" y="-1972774"/>
          <a:ext cx="734382" cy="46850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0" lvl="1" indent="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100" kern="1200" dirty="0"/>
            <a:t>January NDSPG – High-level timeline, lessons learned, ways of working</a:t>
          </a:r>
        </a:p>
        <a:p>
          <a:pPr marL="0" lvl="1" indent="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100" kern="1200" dirty="0"/>
            <a:t>S4 introduced to TOGs – timeline, ways of working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kern="1200" dirty="0"/>
            <a:t>S4DG formed  April, June kick-off meeting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kern="1200" dirty="0"/>
            <a:t>NDA </a:t>
          </a:r>
          <a:r>
            <a:rPr lang="en-GB" sz="1100" kern="1200" dirty="0" err="1"/>
            <a:t>ExCo</a:t>
          </a:r>
          <a:r>
            <a:rPr lang="en-GB" sz="1100" kern="1200" dirty="0"/>
            <a:t> – June - Strategy 4 Outline Development Plan</a:t>
          </a:r>
        </a:p>
        <a:p>
          <a:pPr marL="0" lvl="1" indent="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100" kern="1200" dirty="0"/>
            <a:t>Set up Strategy 4 Filing Structure</a:t>
          </a:r>
        </a:p>
      </dsp:txBody>
      <dsp:txXfrm rot="-5400000">
        <a:off x="790458" y="38423"/>
        <a:ext cx="4649227" cy="662682"/>
      </dsp:txXfrm>
    </dsp:sp>
    <dsp:sp modelId="{BDFB12D9-2471-4309-8A4C-EB76D846501F}">
      <dsp:nvSpPr>
        <dsp:cNvPr id="0" name=""/>
        <dsp:cNvSpPr/>
      </dsp:nvSpPr>
      <dsp:spPr>
        <a:xfrm rot="5400000">
          <a:off x="-169383" y="1184508"/>
          <a:ext cx="1129224" cy="790457"/>
        </a:xfrm>
        <a:prstGeom prst="chevron">
          <a:avLst/>
        </a:prstGeom>
        <a:solidFill>
          <a:schemeClr val="bg1">
            <a:lumMod val="75000"/>
          </a:schemeClr>
        </a:solidFill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July</a:t>
          </a:r>
        </a:p>
      </dsp:txBody>
      <dsp:txXfrm rot="-5400000">
        <a:off x="1" y="1410354"/>
        <a:ext cx="790457" cy="338767"/>
      </dsp:txXfrm>
    </dsp:sp>
    <dsp:sp modelId="{42B503D3-3658-4AB2-AD07-BBA400CD48AC}">
      <dsp:nvSpPr>
        <dsp:cNvPr id="0" name=""/>
        <dsp:cNvSpPr/>
      </dsp:nvSpPr>
      <dsp:spPr>
        <a:xfrm rot="5400000">
          <a:off x="2765998" y="-960416"/>
          <a:ext cx="733996" cy="46850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kern="1200" dirty="0"/>
            <a:t>Kick – off meetings with Driving Themes (SDR, IWM, SF&amp;NM)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kern="1200" dirty="0"/>
            <a:t>Strategy content development phase initiated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kern="1200" dirty="0"/>
            <a:t>NDSPG – S4 ambition discussion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kern="1200" dirty="0"/>
            <a:t>Full Strategy 4 project plan developed</a:t>
          </a:r>
        </a:p>
      </dsp:txBody>
      <dsp:txXfrm rot="-5400000">
        <a:off x="790458" y="1050955"/>
        <a:ext cx="4649246" cy="662334"/>
      </dsp:txXfrm>
    </dsp:sp>
    <dsp:sp modelId="{A49CBE9E-90EE-438C-9504-A9F78467314B}">
      <dsp:nvSpPr>
        <dsp:cNvPr id="0" name=""/>
        <dsp:cNvSpPr/>
      </dsp:nvSpPr>
      <dsp:spPr>
        <a:xfrm rot="5400000">
          <a:off x="-169383" y="2197059"/>
          <a:ext cx="1129224" cy="790457"/>
        </a:xfrm>
        <a:prstGeom prst="chevron">
          <a:avLst/>
        </a:prstGeom>
        <a:solidFill>
          <a:schemeClr val="bg1">
            <a:lumMod val="75000"/>
          </a:schemeClr>
        </a:solidFill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Sep</a:t>
          </a:r>
        </a:p>
      </dsp:txBody>
      <dsp:txXfrm rot="-5400000">
        <a:off x="1" y="2422905"/>
        <a:ext cx="790457" cy="338767"/>
      </dsp:txXfrm>
    </dsp:sp>
    <dsp:sp modelId="{7EE933BC-8E99-45DD-9127-B7C844DACFAE}">
      <dsp:nvSpPr>
        <dsp:cNvPr id="0" name=""/>
        <dsp:cNvSpPr/>
      </dsp:nvSpPr>
      <dsp:spPr>
        <a:xfrm rot="5400000">
          <a:off x="2765998" y="81024"/>
          <a:ext cx="733996" cy="46850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kern="1200" dirty="0"/>
            <a:t>S4DG - TODAY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kern="1200" dirty="0"/>
            <a:t>First draft of ONE NDA Functional Strategies – 9</a:t>
          </a:r>
          <a:r>
            <a:rPr lang="en-GB" sz="1100" kern="1200" baseline="30000" dirty="0"/>
            <a:t>th</a:t>
          </a:r>
          <a:r>
            <a:rPr lang="en-GB" sz="1100" kern="1200" dirty="0"/>
            <a:t> September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kern="1200" dirty="0"/>
            <a:t>Set up contract for IIA review and use TOGs for scoping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100" kern="1200" dirty="0"/>
            <a:t>CE TOG – 27</a:t>
          </a:r>
          <a:r>
            <a:rPr lang="en-GB" sz="1100" kern="1200" baseline="30000" dirty="0"/>
            <a:t>th</a:t>
          </a:r>
          <a:r>
            <a:rPr lang="en-GB" sz="1100" kern="1200" dirty="0"/>
            <a:t> Sept functional strategies and critical enablers strategies</a:t>
          </a:r>
        </a:p>
      </dsp:txBody>
      <dsp:txXfrm rot="-5400000">
        <a:off x="790458" y="2092396"/>
        <a:ext cx="4649246" cy="662334"/>
      </dsp:txXfrm>
    </dsp:sp>
    <dsp:sp modelId="{92DB21B2-FA12-402A-A48A-87D95C1C3A73}">
      <dsp:nvSpPr>
        <dsp:cNvPr id="0" name=""/>
        <dsp:cNvSpPr/>
      </dsp:nvSpPr>
      <dsp:spPr>
        <a:xfrm rot="5400000">
          <a:off x="-169383" y="3209610"/>
          <a:ext cx="1129224" cy="790457"/>
        </a:xfrm>
        <a:prstGeom prst="chevron">
          <a:avLst/>
        </a:prstGeom>
        <a:solidFill>
          <a:schemeClr val="bg1">
            <a:lumMod val="75000"/>
          </a:schemeClr>
        </a:solidFill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Oct</a:t>
          </a:r>
        </a:p>
      </dsp:txBody>
      <dsp:txXfrm rot="-5400000">
        <a:off x="1" y="3435456"/>
        <a:ext cx="790457" cy="338767"/>
      </dsp:txXfrm>
    </dsp:sp>
    <dsp:sp modelId="{744E9918-F166-4B7E-A7BE-2CA732A30E2A}">
      <dsp:nvSpPr>
        <dsp:cNvPr id="0" name=""/>
        <dsp:cNvSpPr/>
      </dsp:nvSpPr>
      <dsp:spPr>
        <a:xfrm rot="5400000">
          <a:off x="2765998" y="1064686"/>
          <a:ext cx="733996" cy="46850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Context and Key Strategic Messages complete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Risk register compiled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Driving theme TOGs discuss progress on content development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NDA </a:t>
          </a:r>
          <a:r>
            <a:rPr lang="en-GB" sz="1100" kern="1200" dirty="0" err="1"/>
            <a:t>ExCo</a:t>
          </a:r>
          <a:r>
            <a:rPr lang="en-GB" sz="1100" kern="1200" dirty="0"/>
            <a:t> – Topic Strategies and Objectives 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100" kern="1200" dirty="0"/>
        </a:p>
      </dsp:txBody>
      <dsp:txXfrm rot="-5400000">
        <a:off x="790458" y="3076058"/>
        <a:ext cx="4649246" cy="662334"/>
      </dsp:txXfrm>
    </dsp:sp>
    <dsp:sp modelId="{7117B7CC-A875-474A-857D-1F9399850113}">
      <dsp:nvSpPr>
        <dsp:cNvPr id="0" name=""/>
        <dsp:cNvSpPr/>
      </dsp:nvSpPr>
      <dsp:spPr>
        <a:xfrm rot="5400000">
          <a:off x="-169383" y="4222161"/>
          <a:ext cx="1129224" cy="790457"/>
        </a:xfrm>
        <a:prstGeom prst="chevron">
          <a:avLst/>
        </a:prstGeom>
        <a:solidFill>
          <a:schemeClr val="bg1">
            <a:lumMod val="75000"/>
          </a:schemeClr>
        </a:solidFill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Nov /  Dec</a:t>
          </a:r>
        </a:p>
      </dsp:txBody>
      <dsp:txXfrm rot="-5400000">
        <a:off x="1" y="4448007"/>
        <a:ext cx="790457" cy="338767"/>
      </dsp:txXfrm>
    </dsp:sp>
    <dsp:sp modelId="{EE60F2E8-1B64-4A7B-B91F-C5CD98671F9F}">
      <dsp:nvSpPr>
        <dsp:cNvPr id="0" name=""/>
        <dsp:cNvSpPr/>
      </dsp:nvSpPr>
      <dsp:spPr>
        <a:xfrm rot="5400000">
          <a:off x="2765998" y="2077237"/>
          <a:ext cx="733996" cy="46850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Internal NDA S4 Working Group initiated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Strategy 4 Stakeholder Engagement Plan agreed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Begin Drafting</a:t>
          </a:r>
        </a:p>
      </dsp:txBody>
      <dsp:txXfrm rot="-5400000">
        <a:off x="790458" y="4088609"/>
        <a:ext cx="4649246" cy="662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DD033-5046-FA4B-A607-D06D8031A94D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51EBB-FA3D-9644-9E60-5805FBC27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4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51EBB-FA3D-9644-9E60-5805FBC276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62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51EBB-FA3D-9644-9E60-5805FBC276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401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51EBB-FA3D-9644-9E60-5805FBC276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82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51EBB-FA3D-9644-9E60-5805FBC276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3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B4882-8085-797C-15D1-43D1EF0C2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4DA68F-CA76-FF42-D3B5-80D5190C97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BDD32E-8A92-C4C9-764B-ADAD0E29E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37539-73FE-DF59-A21A-11EAE87A27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51EBB-FA3D-9644-9E60-5805FBC276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21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51EBB-FA3D-9644-9E60-5805FBC276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13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51EBB-FA3D-9644-9E60-5805FBC276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21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51EBB-FA3D-9644-9E60-5805FBC276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30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51EBB-FA3D-9644-9E60-5805FBC276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7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333F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660" y="195487"/>
            <a:ext cx="2374574" cy="1238252"/>
          </a:xfrm>
          <a:prstGeom prst="rect">
            <a:avLst/>
          </a:prstGeom>
        </p:spPr>
      </p:pic>
      <p:sp>
        <p:nvSpPr>
          <p:cNvPr id="10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1907704" y="2031206"/>
            <a:ext cx="6264746" cy="594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4E43CA8B-79CD-49A9-B62F-3936D8EACA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07704" y="2695892"/>
            <a:ext cx="6264746" cy="594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6B6C71-4785-4535-91C5-1B4B7B41854F}"/>
              </a:ext>
            </a:extLst>
          </p:cNvPr>
          <p:cNvCxnSpPr>
            <a:cxnSpLocks/>
          </p:cNvCxnSpPr>
          <p:nvPr userDrawn="1"/>
        </p:nvCxnSpPr>
        <p:spPr>
          <a:xfrm>
            <a:off x="1475656" y="2031206"/>
            <a:ext cx="0" cy="13122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25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75856" y="0"/>
            <a:ext cx="5868144" cy="5143500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79912" y="465518"/>
            <a:ext cx="5004048" cy="81008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779912" y="1545637"/>
            <a:ext cx="5004048" cy="59406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79912" y="1383618"/>
            <a:ext cx="5004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779912" y="2247714"/>
            <a:ext cx="5004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79915" y="2355726"/>
            <a:ext cx="5004047" cy="2268662"/>
          </a:xfrm>
          <a:prstGeom prst="rect">
            <a:avLst/>
          </a:prstGeom>
        </p:spPr>
        <p:txBody>
          <a:bodyPr numCol="2" spcCol="164592"/>
          <a:lstStyle>
            <a:lvl1pPr marL="0" indent="0"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3276600" cy="5143500"/>
          </a:xfrm>
          <a:prstGeom prst="rect">
            <a:avLst/>
          </a:prstGeom>
        </p:spPr>
        <p:txBody>
          <a:bodyPr lIns="432000" tIns="648000" rIns="360000" bIns="720000" anchor="t" anchorCtr="0"/>
          <a:lstStyle>
            <a:lvl1pPr marL="0" indent="0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[Insert images]</a:t>
            </a:r>
          </a:p>
        </p:txBody>
      </p:sp>
    </p:spTree>
    <p:extLst>
      <p:ext uri="{BB962C8B-B14F-4D97-AF65-F5344CB8AC3E}">
        <p14:creationId xmlns:p14="http://schemas.microsoft.com/office/powerpoint/2010/main" val="148005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65516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8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141481"/>
            <a:ext cx="8208912" cy="64807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7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951570"/>
            <a:ext cx="8208912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78955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8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1926099"/>
            <a:ext cx="8208912" cy="64807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99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783"/>
            <a:ext cx="9144000" cy="4846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660" y="195487"/>
            <a:ext cx="2374575" cy="1238252"/>
          </a:xfrm>
          <a:prstGeom prst="rect">
            <a:avLst/>
          </a:prstGeom>
        </p:spPr>
      </p:pic>
      <p:sp>
        <p:nvSpPr>
          <p:cNvPr id="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24" y="4137924"/>
            <a:ext cx="3456384" cy="2702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755577" y="2031207"/>
            <a:ext cx="7416875" cy="1458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7" y="3543858"/>
            <a:ext cx="7416875" cy="594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875474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465518"/>
            <a:ext cx="8208912" cy="64807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55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1221600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468315" y="2085696"/>
            <a:ext cx="8207375" cy="2645847"/>
          </a:xfrm>
          <a:prstGeom prst="rect">
            <a:avLst/>
          </a:prstGeom>
        </p:spPr>
        <p:txBody>
          <a:bodyPr numCol="3" spcCol="164592"/>
          <a:lstStyle>
            <a:lvl1pPr marL="189000" indent="-189000"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189000"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89000"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89000"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383618"/>
            <a:ext cx="8208912" cy="48605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1977684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190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99593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465517"/>
            <a:ext cx="3168352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869672"/>
            <a:ext cx="3168352" cy="2754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1707654"/>
            <a:ext cx="31683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995936" y="0"/>
            <a:ext cx="5148064" cy="5143500"/>
          </a:xfrm>
          <a:prstGeom prst="rect">
            <a:avLst/>
          </a:prstGeom>
        </p:spPr>
        <p:txBody>
          <a:bodyPr lIns="432000" tIns="648000" rIns="360000" bIns="72000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[Insert images]</a:t>
            </a:r>
          </a:p>
        </p:txBody>
      </p:sp>
    </p:spTree>
    <p:extLst>
      <p:ext uri="{BB962C8B-B14F-4D97-AF65-F5344CB8AC3E}">
        <p14:creationId xmlns:p14="http://schemas.microsoft.com/office/powerpoint/2010/main" val="283498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75856" y="0"/>
            <a:ext cx="586814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79912" y="465518"/>
            <a:ext cx="5004048" cy="81008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779912" y="1545637"/>
            <a:ext cx="5004048" cy="59406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79912" y="1383618"/>
            <a:ext cx="5004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779912" y="2247714"/>
            <a:ext cx="5004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79915" y="2355726"/>
            <a:ext cx="5004047" cy="2268662"/>
          </a:xfrm>
          <a:prstGeom prst="rect">
            <a:avLst/>
          </a:prstGeom>
        </p:spPr>
        <p:txBody>
          <a:bodyPr numCol="2" spcCol="164592"/>
          <a:lstStyle>
            <a:lvl1pPr marL="0" indent="0"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3275856" cy="5143500"/>
          </a:xfrm>
          <a:prstGeom prst="rect">
            <a:avLst/>
          </a:prstGeom>
        </p:spPr>
        <p:txBody>
          <a:bodyPr lIns="432000" tIns="648000" rIns="360000" bIns="720000" anchor="t" anchorCtr="0"/>
          <a:lstStyle>
            <a:lvl1pPr marL="0" indent="0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[Insert images]</a:t>
            </a:r>
          </a:p>
        </p:txBody>
      </p:sp>
    </p:spTree>
    <p:extLst>
      <p:ext uri="{BB962C8B-B14F-4D97-AF65-F5344CB8AC3E}">
        <p14:creationId xmlns:p14="http://schemas.microsoft.com/office/powerpoint/2010/main" val="230117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7355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67544" y="33470"/>
            <a:ext cx="8208912" cy="64807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700" b="1" baseline="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Progress to date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7544" y="789552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467544" y="1005576"/>
            <a:ext cx="82089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35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83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1926099"/>
            <a:ext cx="8208912" cy="64807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B0E4C7-A87E-4415-AFCD-4B430F16B742}"/>
              </a:ext>
            </a:extLst>
          </p:cNvPr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5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702BEF-7F1F-4731-869B-140A4DCCAE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7" y="519525"/>
            <a:ext cx="2054402" cy="1071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15C3CD-E0B9-445C-9862-CE3E9F2505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3" y="365702"/>
            <a:ext cx="1008112" cy="753072"/>
          </a:xfrm>
          <a:prstGeom prst="rect">
            <a:avLst/>
          </a:prstGeom>
        </p:spPr>
      </p:pic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7B652697-1E7F-4FB5-844A-CC418BF770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07704" y="2031206"/>
            <a:ext cx="6264746" cy="594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56A9D681-AB13-44A9-A4DF-88593F87B8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07704" y="2695892"/>
            <a:ext cx="6264746" cy="594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49769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783"/>
            <a:ext cx="9144000" cy="4846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660" y="195487"/>
            <a:ext cx="2374575" cy="1238252"/>
          </a:xfrm>
          <a:prstGeom prst="rect">
            <a:avLst/>
          </a:prstGeom>
        </p:spPr>
      </p:pic>
      <p:sp>
        <p:nvSpPr>
          <p:cNvPr id="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24" y="4137924"/>
            <a:ext cx="3456384" cy="2702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755577" y="2031207"/>
            <a:ext cx="7416875" cy="1458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7" y="3543858"/>
            <a:ext cx="7416875" cy="594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826182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465518"/>
            <a:ext cx="8208912" cy="64807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55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1221600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468315" y="2085696"/>
            <a:ext cx="8207375" cy="2645847"/>
          </a:xfrm>
          <a:prstGeom prst="rect">
            <a:avLst/>
          </a:prstGeom>
        </p:spPr>
        <p:txBody>
          <a:bodyPr numCol="3" spcCol="164592"/>
          <a:lstStyle>
            <a:lvl1pPr marL="189000" indent="-189000"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189000"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89000"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89000"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383618"/>
            <a:ext cx="8208912" cy="48605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1977684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624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465517"/>
            <a:ext cx="3168352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869672"/>
            <a:ext cx="3168352" cy="2754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1707654"/>
            <a:ext cx="31683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995936" y="0"/>
            <a:ext cx="5148064" cy="5143500"/>
          </a:xfrm>
          <a:prstGeom prst="rect">
            <a:avLst/>
          </a:prstGeom>
        </p:spPr>
        <p:txBody>
          <a:bodyPr lIns="432000" tIns="648000" rIns="360000" bIns="72000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[Insert images]</a:t>
            </a:r>
          </a:p>
        </p:txBody>
      </p:sp>
    </p:spTree>
    <p:extLst>
      <p:ext uri="{BB962C8B-B14F-4D97-AF65-F5344CB8AC3E}">
        <p14:creationId xmlns:p14="http://schemas.microsoft.com/office/powerpoint/2010/main" val="24776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75856" y="0"/>
            <a:ext cx="5868144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79912" y="465518"/>
            <a:ext cx="5004048" cy="81008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779912" y="1545637"/>
            <a:ext cx="5004048" cy="59406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79912" y="1383618"/>
            <a:ext cx="5004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779912" y="2247714"/>
            <a:ext cx="5004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79915" y="2355726"/>
            <a:ext cx="5004047" cy="2268662"/>
          </a:xfrm>
          <a:prstGeom prst="rect">
            <a:avLst/>
          </a:prstGeom>
        </p:spPr>
        <p:txBody>
          <a:bodyPr numCol="2" spcCol="164592"/>
          <a:lstStyle>
            <a:lvl1pPr marL="0" indent="0"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3275856" cy="5143500"/>
          </a:xfrm>
          <a:prstGeom prst="rect">
            <a:avLst/>
          </a:prstGeom>
        </p:spPr>
        <p:txBody>
          <a:bodyPr lIns="432000" tIns="648000" rIns="360000" bIns="720000" anchor="t" anchorCtr="0"/>
          <a:lstStyle>
            <a:lvl1pPr marL="0" indent="0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[Insert images]</a:t>
            </a:r>
          </a:p>
        </p:txBody>
      </p:sp>
    </p:spTree>
    <p:extLst>
      <p:ext uri="{BB962C8B-B14F-4D97-AF65-F5344CB8AC3E}">
        <p14:creationId xmlns:p14="http://schemas.microsoft.com/office/powerpoint/2010/main" val="164103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2756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465518"/>
            <a:ext cx="8208912" cy="64807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5" y="2085696"/>
            <a:ext cx="8207375" cy="2645847"/>
          </a:xfrm>
          <a:prstGeom prst="rect">
            <a:avLst/>
          </a:prstGeom>
        </p:spPr>
        <p:txBody>
          <a:bodyPr numCol="3" spcCol="164592"/>
          <a:lstStyle>
            <a:lvl1pPr marL="189000" indent="-189000"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189000"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89000"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89000"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7544" y="1383618"/>
            <a:ext cx="8208912" cy="48605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7544" y="1977684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007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465518"/>
            <a:ext cx="8208912" cy="64807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7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437624"/>
            <a:ext cx="8208912" cy="3186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1275606"/>
            <a:ext cx="8208912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47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1926099"/>
            <a:ext cx="8208912" cy="64807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78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783"/>
            <a:ext cx="9144000" cy="4846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660" y="195487"/>
            <a:ext cx="2374575" cy="1238252"/>
          </a:xfrm>
          <a:prstGeom prst="rect">
            <a:avLst/>
          </a:prstGeom>
        </p:spPr>
      </p:pic>
      <p:sp>
        <p:nvSpPr>
          <p:cNvPr id="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24" y="4137924"/>
            <a:ext cx="3456384" cy="2702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755577" y="2031207"/>
            <a:ext cx="7416875" cy="1458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7" y="3543858"/>
            <a:ext cx="7416875" cy="594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370485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465518"/>
            <a:ext cx="8208912" cy="64807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55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1221600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468315" y="2085696"/>
            <a:ext cx="8207375" cy="2645847"/>
          </a:xfrm>
          <a:prstGeom prst="rect">
            <a:avLst/>
          </a:prstGeom>
        </p:spPr>
        <p:txBody>
          <a:bodyPr numCol="3" spcCol="164592"/>
          <a:lstStyle>
            <a:lvl1pPr marL="189000" indent="-189000"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189000"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89000"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89000"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383618"/>
            <a:ext cx="8208912" cy="48605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1977684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772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995936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465517"/>
            <a:ext cx="3168352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869672"/>
            <a:ext cx="3168352" cy="2754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1707654"/>
            <a:ext cx="31683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995936" y="0"/>
            <a:ext cx="5148064" cy="5143500"/>
          </a:xfrm>
          <a:prstGeom prst="rect">
            <a:avLst/>
          </a:prstGeom>
        </p:spPr>
        <p:txBody>
          <a:bodyPr lIns="432000" tIns="648000" rIns="360000" bIns="72000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[Insert images]</a:t>
            </a:r>
          </a:p>
        </p:txBody>
      </p:sp>
    </p:spTree>
    <p:extLst>
      <p:ext uri="{BB962C8B-B14F-4D97-AF65-F5344CB8AC3E}">
        <p14:creationId xmlns:p14="http://schemas.microsoft.com/office/powerpoint/2010/main" val="120783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8C5969-D7D7-4C82-961F-0FD5A6DD19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303610"/>
            <a:ext cx="3887788" cy="4428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465517"/>
            <a:ext cx="8820150" cy="648071"/>
          </a:xfrm>
          <a:prstGeom prst="rect">
            <a:avLst/>
          </a:prstGeom>
          <a:solidFill>
            <a:schemeClr val="tx2">
              <a:alpha val="81000"/>
            </a:schemeClr>
          </a:solidFill>
        </p:spPr>
        <p:txBody>
          <a:bodyPr lIns="468000" anchor="ctr" anchorCtr="0">
            <a:noAutofit/>
          </a:bodyPr>
          <a:lstStyle>
            <a:lvl1pPr algn="l">
              <a:defRPr sz="2550" b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840004"/>
            <a:ext cx="2267272" cy="162017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5B328B4-80BB-414E-93C8-F15A21E561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6464" y="1329611"/>
            <a:ext cx="4103687" cy="1026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3429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7BF9DF2D-888C-414A-B840-1084F96E72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16464" y="2463738"/>
            <a:ext cx="4103687" cy="22682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DB715F-2F69-49FB-C627-20E7E4B59736}"/>
              </a:ext>
            </a:extLst>
          </p:cNvPr>
          <p:cNvSpPr txBox="1"/>
          <p:nvPr userDrawn="1"/>
        </p:nvSpPr>
        <p:spPr>
          <a:xfrm>
            <a:off x="4191929" y="4801564"/>
            <a:ext cx="53412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50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939321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75856" y="0"/>
            <a:ext cx="586814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79912" y="465518"/>
            <a:ext cx="5004048" cy="81008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779912" y="1545637"/>
            <a:ext cx="5004048" cy="59406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79912" y="1383618"/>
            <a:ext cx="5004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779912" y="2247714"/>
            <a:ext cx="5004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79915" y="2355726"/>
            <a:ext cx="5004047" cy="2268662"/>
          </a:xfrm>
          <a:prstGeom prst="rect">
            <a:avLst/>
          </a:prstGeom>
        </p:spPr>
        <p:txBody>
          <a:bodyPr numCol="2" spcCol="164592"/>
          <a:lstStyle>
            <a:lvl1pPr marL="0" indent="0"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3275856" cy="5143500"/>
          </a:xfrm>
          <a:prstGeom prst="rect">
            <a:avLst/>
          </a:prstGeom>
        </p:spPr>
        <p:txBody>
          <a:bodyPr lIns="432000" tIns="648000" rIns="360000" bIns="720000" anchor="t" anchorCtr="0"/>
          <a:lstStyle>
            <a:lvl1pPr marL="0" indent="0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[Insert images]</a:t>
            </a:r>
          </a:p>
        </p:txBody>
      </p:sp>
    </p:spTree>
    <p:extLst>
      <p:ext uri="{BB962C8B-B14F-4D97-AF65-F5344CB8AC3E}">
        <p14:creationId xmlns:p14="http://schemas.microsoft.com/office/powerpoint/2010/main" val="85902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2756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465518"/>
            <a:ext cx="8208912" cy="64807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5" y="2085696"/>
            <a:ext cx="8207375" cy="2645847"/>
          </a:xfrm>
          <a:prstGeom prst="rect">
            <a:avLst/>
          </a:prstGeom>
        </p:spPr>
        <p:txBody>
          <a:bodyPr numCol="3" spcCol="164592"/>
          <a:lstStyle>
            <a:lvl1pPr marL="189000" indent="-189000"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189000"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89000"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89000"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7544" y="1383618"/>
            <a:ext cx="8208912" cy="48605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7544" y="1977684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348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465518"/>
            <a:ext cx="8208912" cy="64807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7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437624"/>
            <a:ext cx="8208912" cy="3186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1275606"/>
            <a:ext cx="8208912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1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1926099"/>
            <a:ext cx="8208912" cy="64807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9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783"/>
            <a:ext cx="9144000" cy="4846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660" y="195487"/>
            <a:ext cx="2374575" cy="1238252"/>
          </a:xfrm>
          <a:prstGeom prst="rect">
            <a:avLst/>
          </a:prstGeom>
        </p:spPr>
      </p:pic>
      <p:sp>
        <p:nvSpPr>
          <p:cNvPr id="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24" y="4137924"/>
            <a:ext cx="3456384" cy="2702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755577" y="2031207"/>
            <a:ext cx="7416875" cy="1458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7" y="3543858"/>
            <a:ext cx="7416875" cy="594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842774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465518"/>
            <a:ext cx="8208912" cy="64807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55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1221600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468315" y="2085696"/>
            <a:ext cx="8207375" cy="2645847"/>
          </a:xfrm>
          <a:prstGeom prst="rect">
            <a:avLst/>
          </a:prstGeom>
        </p:spPr>
        <p:txBody>
          <a:bodyPr numCol="3" spcCol="164592"/>
          <a:lstStyle>
            <a:lvl1pPr marL="189000" indent="-189000"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189000"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89000"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89000"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383618"/>
            <a:ext cx="8208912" cy="48605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1977684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326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99593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465517"/>
            <a:ext cx="3168352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869672"/>
            <a:ext cx="3168352" cy="2754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1707654"/>
            <a:ext cx="31683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995936" y="0"/>
            <a:ext cx="5148064" cy="5143500"/>
          </a:xfrm>
          <a:prstGeom prst="rect">
            <a:avLst/>
          </a:prstGeom>
        </p:spPr>
        <p:txBody>
          <a:bodyPr lIns="432000" tIns="648000" rIns="360000" bIns="72000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[Insert images]</a:t>
            </a:r>
          </a:p>
        </p:txBody>
      </p:sp>
    </p:spTree>
    <p:extLst>
      <p:ext uri="{BB962C8B-B14F-4D97-AF65-F5344CB8AC3E}">
        <p14:creationId xmlns:p14="http://schemas.microsoft.com/office/powerpoint/2010/main" val="408747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75856" y="0"/>
            <a:ext cx="5868144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79912" y="465518"/>
            <a:ext cx="5004048" cy="81008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779912" y="1545637"/>
            <a:ext cx="5004048" cy="59406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79912" y="1383618"/>
            <a:ext cx="5004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779912" y="2247714"/>
            <a:ext cx="500404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79915" y="2355726"/>
            <a:ext cx="5004047" cy="2268662"/>
          </a:xfrm>
          <a:prstGeom prst="rect">
            <a:avLst/>
          </a:prstGeom>
        </p:spPr>
        <p:txBody>
          <a:bodyPr numCol="2" spcCol="164592"/>
          <a:lstStyle>
            <a:lvl1pPr marL="0" indent="0"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3275856" cy="5143500"/>
          </a:xfrm>
          <a:prstGeom prst="rect">
            <a:avLst/>
          </a:prstGeom>
        </p:spPr>
        <p:txBody>
          <a:bodyPr lIns="432000" tIns="648000" rIns="360000" bIns="720000" anchor="t" anchorCtr="0"/>
          <a:lstStyle>
            <a:lvl1pPr marL="0" indent="0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[Insert images]</a:t>
            </a:r>
          </a:p>
        </p:txBody>
      </p:sp>
    </p:spTree>
    <p:extLst>
      <p:ext uri="{BB962C8B-B14F-4D97-AF65-F5344CB8AC3E}">
        <p14:creationId xmlns:p14="http://schemas.microsoft.com/office/powerpoint/2010/main" val="141103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2756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465518"/>
            <a:ext cx="8208912" cy="64807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8315" y="2085696"/>
            <a:ext cx="8207375" cy="2645847"/>
          </a:xfrm>
          <a:prstGeom prst="rect">
            <a:avLst/>
          </a:prstGeom>
        </p:spPr>
        <p:txBody>
          <a:bodyPr numCol="3" spcCol="164592"/>
          <a:lstStyle>
            <a:lvl1pPr marL="189000" indent="-189000"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189000"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89000"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89000"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7544" y="1383618"/>
            <a:ext cx="8208912" cy="48605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7544" y="1977684"/>
            <a:ext cx="82089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1745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465518"/>
            <a:ext cx="8208912" cy="64807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7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544" y="1437624"/>
            <a:ext cx="8208912" cy="3186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1275606"/>
            <a:ext cx="8208912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3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8C5969-D7D7-4C82-961F-0FD5A6DD19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2362" y="303610"/>
            <a:ext cx="3887788" cy="4428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465517"/>
            <a:ext cx="8820150" cy="648071"/>
          </a:xfrm>
          <a:prstGeom prst="rect">
            <a:avLst/>
          </a:prstGeom>
          <a:solidFill>
            <a:schemeClr val="tx2">
              <a:alpha val="81000"/>
            </a:schemeClr>
          </a:solidFill>
        </p:spPr>
        <p:txBody>
          <a:bodyPr lIns="468000" anchor="ctr" anchorCtr="0">
            <a:noAutofit/>
          </a:bodyPr>
          <a:lstStyle>
            <a:lvl1pPr algn="l">
              <a:defRPr sz="2550" b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840004"/>
            <a:ext cx="2267272" cy="162017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5B328B4-80BB-414E-93C8-F15A21E561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0410" y="1221601"/>
            <a:ext cx="4103687" cy="864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3429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7BF9DF2D-888C-414A-B840-1084F96E72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0410" y="2247714"/>
            <a:ext cx="4103687" cy="24842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903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1926099"/>
            <a:ext cx="8208912" cy="64807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9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88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67548" y="184138"/>
            <a:ext cx="8425631" cy="485775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2100" baseline="0">
                <a:solidFill>
                  <a:srgbClr val="5C315E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1491" y="1167596"/>
            <a:ext cx="8421688" cy="3618719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tx1"/>
                </a:solidFill>
                <a:latin typeface="+mn-lt"/>
              </a:defRPr>
            </a:lvl1pPr>
            <a:lvl2pPr marL="557146" indent="-214287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 baseline="0">
                <a:solidFill>
                  <a:schemeClr val="tx1"/>
                </a:solidFill>
                <a:latin typeface="+mn-lt"/>
              </a:defRPr>
            </a:lvl3pPr>
            <a:lvl4pPr marL="1200006" indent="-171430">
              <a:buFont typeface="Arial" panose="020B0604020202020204" pitchFamily="34" charset="0"/>
              <a:buChar char="•"/>
              <a:defRPr sz="1200" baseline="0">
                <a:solidFill>
                  <a:schemeClr val="tx1"/>
                </a:solidFill>
                <a:latin typeface="+mn-lt"/>
              </a:defRPr>
            </a:lvl4pPr>
            <a:lvl5pPr marL="1371436" indent="0">
              <a:buNone/>
              <a:defRPr sz="1350">
                <a:solidFill>
                  <a:schemeClr val="tx1"/>
                </a:solidFill>
                <a:latin typeface="+mn-lt"/>
              </a:defRPr>
            </a:lvl5pPr>
            <a:lvl6pPr marL="1714295" indent="0">
              <a:buNone/>
              <a:defRPr/>
            </a:lvl6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467545" y="789551"/>
            <a:ext cx="8424936" cy="0"/>
          </a:xfrm>
          <a:prstGeom prst="line">
            <a:avLst/>
          </a:prstGeom>
          <a:solidFill>
            <a:srgbClr val="593160"/>
          </a:solidFill>
          <a:ln w="6350" cap="flat" cmpd="sng" algn="ctr">
            <a:solidFill>
              <a:srgbClr val="5C315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134" y="133085"/>
            <a:ext cx="1041355" cy="60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6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E2FE-F54D-1446-B901-6DD4C9A83721}" type="datetime1">
              <a:rPr lang="en-GB" smtClean="0"/>
              <a:t>11/03/2026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C06A-DE6C-F044-AB40-D39F51B4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21367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E2FE-F54D-1446-B901-6DD4C9A83721}" type="datetime1">
              <a:rPr lang="en-GB" smtClean="0"/>
              <a:t>11/03/2026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C06A-DE6C-F044-AB40-D39F51B4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28693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E2FE-F54D-1446-B901-6DD4C9A83721}" type="datetime1">
              <a:rPr lang="en-GB" smtClean="0"/>
              <a:t>11/03/2026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C06A-DE6C-F044-AB40-D39F51B4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08109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E2FE-F54D-1446-B901-6DD4C9A83721}" type="datetime1">
              <a:rPr lang="en-GB" smtClean="0"/>
              <a:t>11/03/2026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C06A-DE6C-F044-AB40-D39F51B4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9064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E2FE-F54D-1446-B901-6DD4C9A83721}" type="datetime1">
              <a:rPr lang="en-GB" smtClean="0"/>
              <a:t>11/03/2026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C06A-DE6C-F044-AB40-D39F51B4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25037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E2FE-F54D-1446-B901-6DD4C9A83721}" type="datetime1">
              <a:rPr lang="en-GB" smtClean="0"/>
              <a:t>11/03/2026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C06A-DE6C-F044-AB40-D39F51B4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12916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E2FE-F54D-1446-B901-6DD4C9A83721}" type="datetime1">
              <a:rPr lang="en-GB" smtClean="0"/>
              <a:t>11/03/2026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C06A-DE6C-F044-AB40-D39F51B4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2198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465517"/>
            <a:ext cx="8820150" cy="648071"/>
          </a:xfrm>
          <a:prstGeom prst="rect">
            <a:avLst/>
          </a:prstGeom>
          <a:noFill/>
        </p:spPr>
        <p:txBody>
          <a:bodyPr lIns="468000" anchor="ctr" anchorCtr="0">
            <a:noAutofit/>
          </a:bodyPr>
          <a:lstStyle>
            <a:lvl1pPr algn="l">
              <a:defRPr sz="2550" b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840004"/>
            <a:ext cx="2267272" cy="162017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5B328B4-80BB-414E-93C8-F15A21E561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553" y="1329611"/>
            <a:ext cx="8280598" cy="486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3429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7BF9DF2D-888C-414A-B840-1084F96E72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9552" y="1923678"/>
            <a:ext cx="8280598" cy="28083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57D75C0-BB39-43DA-9950-4A72FAC47D87}"/>
              </a:ext>
            </a:extLst>
          </p:cNvPr>
          <p:cNvCxnSpPr/>
          <p:nvPr userDrawn="1"/>
        </p:nvCxnSpPr>
        <p:spPr>
          <a:xfrm>
            <a:off x="0" y="1221600"/>
            <a:ext cx="88201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3062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E2FE-F54D-1446-B901-6DD4C9A83721}" type="datetime1">
              <a:rPr lang="en-GB" smtClean="0"/>
              <a:t>11/03/2026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C06A-DE6C-F044-AB40-D39F51B4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78629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E2FE-F54D-1446-B901-6DD4C9A83721}" type="datetime1">
              <a:rPr lang="en-GB" smtClean="0"/>
              <a:t>11/03/2026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C06A-DE6C-F044-AB40-D39F51B4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81674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E2FE-F54D-1446-B901-6DD4C9A83721}" type="datetime1">
              <a:rPr lang="en-GB" smtClean="0"/>
              <a:t>11/03/2026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C06A-DE6C-F044-AB40-D39F51B4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96106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E2FE-F54D-1446-B901-6DD4C9A83721}" type="datetime1">
              <a:rPr lang="en-GB" smtClean="0"/>
              <a:t>11/03/2026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C06A-DE6C-F044-AB40-D39F51B41D1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9212082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E2FE-F54D-1446-B901-6DD4C9A83721}" type="datetime1">
              <a:rPr lang="en-GB" smtClean="0"/>
              <a:t>11/03/2026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C06A-DE6C-F044-AB40-D39F51B4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94509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E2FE-F54D-1446-B901-6DD4C9A83721}" type="datetime1">
              <a:rPr lang="en-GB" smtClean="0"/>
              <a:t>11/03/2026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C06A-DE6C-F044-AB40-D39F51B41D1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6431182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E2FE-F54D-1446-B901-6DD4C9A83721}" type="datetime1">
              <a:rPr lang="en-GB" smtClean="0"/>
              <a:t>11/03/2026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C06A-DE6C-F044-AB40-D39F51B4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93434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E2FE-F54D-1446-B901-6DD4C9A83721}" type="datetime1">
              <a:rPr lang="en-GB" smtClean="0"/>
              <a:t>11/03/2026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C06A-DE6C-F044-AB40-D39F51B4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85580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E2FE-F54D-1446-B901-6DD4C9A83721}" type="datetime1">
              <a:rPr lang="en-GB" smtClean="0"/>
              <a:t>11/03/2026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FC06A-DE6C-F044-AB40-D39F51B4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43215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Layout B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1BD0896B-9F31-934A-7853-5562EA063A6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104000" y="0"/>
            <a:ext cx="5040000" cy="5143500"/>
          </a:xfrm>
          <a:solidFill>
            <a:schemeClr val="bg1">
              <a:lumMod val="85000"/>
            </a:schemeClr>
          </a:solidFill>
        </p:spPr>
        <p:txBody>
          <a:bodyPr tIns="324000" anchor="t" anchorCtr="1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C17823E-A9BC-5CF1-AD03-7944BB9E16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516801"/>
            <a:ext cx="3150000" cy="3468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4025F1-0632-EDB2-C974-A489554F11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046480"/>
            <a:ext cx="3150000" cy="3007360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buNone/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20458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465517"/>
            <a:ext cx="8208912" cy="64807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7544" y="1437624"/>
            <a:ext cx="8208912" cy="3186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1275606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722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249493"/>
            <a:ext cx="8208912" cy="64807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55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1005576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468315" y="2085696"/>
            <a:ext cx="8207375" cy="2645847"/>
          </a:xfrm>
          <a:prstGeom prst="rect">
            <a:avLst/>
          </a:prstGeom>
        </p:spPr>
        <p:txBody>
          <a:bodyPr numCol="3" spcCol="164592"/>
          <a:lstStyle>
            <a:lvl1pPr marL="189000" indent="-189000"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189000"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89000"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89000"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747865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69EDC13-1B2B-2033-0AF5-B5E4A8687F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800000"/>
            <a:ext cx="7020360" cy="117024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C5F6179-70C2-D4A7-47B1-08506F048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060000"/>
            <a:ext cx="7020360" cy="22269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Subtitle (delete box if not required)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71293C1-903C-54B3-8716-623F93C92D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3780000"/>
            <a:ext cx="7020360" cy="40699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70FD1D-8451-E804-260A-FC17910FF1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05456"/>
            <a:ext cx="4215865" cy="3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524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1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69EDC13-1B2B-2033-0AF5-B5E4A8687F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800000"/>
            <a:ext cx="3311999" cy="117024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C5F6179-70C2-D4A7-47B1-08506F048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060000"/>
            <a:ext cx="3311999" cy="22269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Subtitle (delete box if not required)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71293C1-903C-54B3-8716-623F93C92D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3780000"/>
            <a:ext cx="3311999" cy="40699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3F9A481-3C6E-2BC3-335A-82AA623C9C1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27660" y="323202"/>
            <a:ext cx="5232215" cy="4820298"/>
          </a:xfrm>
          <a:custGeom>
            <a:avLst/>
            <a:gdLst>
              <a:gd name="connsiteX0" fmla="*/ 3214022 w 5232215"/>
              <a:gd name="connsiteY0" fmla="*/ 0 h 4820298"/>
              <a:gd name="connsiteX1" fmla="*/ 5011012 w 5232215"/>
              <a:gd name="connsiteY1" fmla="*/ 548905 h 4820298"/>
              <a:gd name="connsiteX2" fmla="*/ 5232215 w 5232215"/>
              <a:gd name="connsiteY2" fmla="*/ 714317 h 4820298"/>
              <a:gd name="connsiteX3" fmla="*/ 5232215 w 5232215"/>
              <a:gd name="connsiteY3" fmla="*/ 4820298 h 4820298"/>
              <a:gd name="connsiteX4" fmla="*/ 433043 w 5232215"/>
              <a:gd name="connsiteY4" fmla="*/ 4820298 h 4820298"/>
              <a:gd name="connsiteX5" fmla="*/ 387916 w 5232215"/>
              <a:gd name="connsiteY5" fmla="*/ 4746016 h 4820298"/>
              <a:gd name="connsiteX6" fmla="*/ 0 w 5232215"/>
              <a:gd name="connsiteY6" fmla="*/ 3214022 h 4820298"/>
              <a:gd name="connsiteX7" fmla="*/ 3214022 w 5232215"/>
              <a:gd name="connsiteY7" fmla="*/ 0 h 482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2215" h="4820298">
                <a:moveTo>
                  <a:pt x="3214022" y="0"/>
                </a:moveTo>
                <a:cubicBezTo>
                  <a:pt x="3879668" y="0"/>
                  <a:pt x="4498051" y="202355"/>
                  <a:pt x="5011012" y="548905"/>
                </a:cubicBezTo>
                <a:lnTo>
                  <a:pt x="5232215" y="714317"/>
                </a:lnTo>
                <a:lnTo>
                  <a:pt x="5232215" y="4820298"/>
                </a:lnTo>
                <a:lnTo>
                  <a:pt x="433043" y="4820298"/>
                </a:lnTo>
                <a:lnTo>
                  <a:pt x="387916" y="4746016"/>
                </a:lnTo>
                <a:cubicBezTo>
                  <a:pt x="140524" y="4290611"/>
                  <a:pt x="0" y="3768727"/>
                  <a:pt x="0" y="3214022"/>
                </a:cubicBezTo>
                <a:cubicBezTo>
                  <a:pt x="0" y="1438967"/>
                  <a:pt x="1438967" y="0"/>
                  <a:pt x="321402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260000" anchor="t" anchorCtr="1">
            <a:noAutofit/>
          </a:bodyPr>
          <a:lstStyle>
            <a:lvl1pPr marL="0" indent="0">
              <a:buNone/>
              <a:defRPr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D3DBD0-B8BE-5E4F-CA2A-16780D9879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345106"/>
            <a:ext cx="4215865" cy="3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94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1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5B9B15-8323-35EA-1772-02F4E7977A1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86F6B51-0A51-D087-6D6A-3ED3413C3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800000"/>
            <a:ext cx="3311999" cy="117024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C4B1552E-AD9E-EF4F-2CD0-D7B6025BD7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060000"/>
            <a:ext cx="3311999" cy="22269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Subtitle (delete box if not required)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842264B-1037-BE99-583D-C225023CF4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3780000"/>
            <a:ext cx="3311999" cy="40699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CC6FCA4F-2AD8-5DF9-6C97-2ED1E58F53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27660" y="323202"/>
            <a:ext cx="5232215" cy="4820298"/>
          </a:xfrm>
          <a:custGeom>
            <a:avLst/>
            <a:gdLst>
              <a:gd name="connsiteX0" fmla="*/ 3214022 w 5232215"/>
              <a:gd name="connsiteY0" fmla="*/ 0 h 4820298"/>
              <a:gd name="connsiteX1" fmla="*/ 5011012 w 5232215"/>
              <a:gd name="connsiteY1" fmla="*/ 548905 h 4820298"/>
              <a:gd name="connsiteX2" fmla="*/ 5232215 w 5232215"/>
              <a:gd name="connsiteY2" fmla="*/ 714317 h 4820298"/>
              <a:gd name="connsiteX3" fmla="*/ 5232215 w 5232215"/>
              <a:gd name="connsiteY3" fmla="*/ 4820298 h 4820298"/>
              <a:gd name="connsiteX4" fmla="*/ 433043 w 5232215"/>
              <a:gd name="connsiteY4" fmla="*/ 4820298 h 4820298"/>
              <a:gd name="connsiteX5" fmla="*/ 387916 w 5232215"/>
              <a:gd name="connsiteY5" fmla="*/ 4746016 h 4820298"/>
              <a:gd name="connsiteX6" fmla="*/ 0 w 5232215"/>
              <a:gd name="connsiteY6" fmla="*/ 3214022 h 4820298"/>
              <a:gd name="connsiteX7" fmla="*/ 3214022 w 5232215"/>
              <a:gd name="connsiteY7" fmla="*/ 0 h 482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2215" h="4820298">
                <a:moveTo>
                  <a:pt x="3214022" y="0"/>
                </a:moveTo>
                <a:cubicBezTo>
                  <a:pt x="3879668" y="0"/>
                  <a:pt x="4498051" y="202355"/>
                  <a:pt x="5011012" y="548905"/>
                </a:cubicBezTo>
                <a:lnTo>
                  <a:pt x="5232215" y="714317"/>
                </a:lnTo>
                <a:lnTo>
                  <a:pt x="5232215" y="4820298"/>
                </a:lnTo>
                <a:lnTo>
                  <a:pt x="433043" y="4820298"/>
                </a:lnTo>
                <a:lnTo>
                  <a:pt x="387916" y="4746016"/>
                </a:lnTo>
                <a:cubicBezTo>
                  <a:pt x="140524" y="4290611"/>
                  <a:pt x="0" y="3768727"/>
                  <a:pt x="0" y="3214022"/>
                </a:cubicBezTo>
                <a:cubicBezTo>
                  <a:pt x="0" y="1438967"/>
                  <a:pt x="1438967" y="0"/>
                  <a:pt x="321402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936000" anchor="t" anchorCtr="1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7AE33-B7A4-5F4D-04C3-79BAA54B49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937" y="458952"/>
            <a:ext cx="4215865" cy="3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153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8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orking in a machine&#10;&#10;Description automatically generated">
            <a:extLst>
              <a:ext uri="{FF2B5EF4-FFF2-40B4-BE49-F238E27FC236}">
                <a16:creationId xmlns:a16="http://schemas.microsoft.com/office/drawing/2014/main" id="{51840965-D5F6-8177-ECEB-EE30CA526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E75F191-1E18-C0A7-D91C-63C296ED5A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800000"/>
            <a:ext cx="3311999" cy="117024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1174386B-6F5E-7471-7084-582852A919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060000"/>
            <a:ext cx="3311999" cy="22269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Subtitle (delete box if not required)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107AFE3-CF8E-663C-F03B-5848743BD2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3780000"/>
            <a:ext cx="3311999" cy="40699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D6EBB4-AB13-26F6-412E-A1A3693C4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000" y="345106"/>
            <a:ext cx="4215865" cy="3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654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BBE4FB5-09D0-2C04-4BFA-06E1C3FB8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577761"/>
            <a:ext cx="8107480" cy="3468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BC2CBC6-ED8E-9532-A8FD-1A2DA5DD86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998" y="1117600"/>
            <a:ext cx="8107482" cy="2987040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A5F9FD9-2CF3-1E54-65C6-E0626CBC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9480" y="4723078"/>
            <a:ext cx="385418" cy="273844"/>
          </a:xfrm>
        </p:spPr>
        <p:txBody>
          <a:bodyPr lIns="0" tIns="0" rIns="0" bIns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A84FC06A-DE6C-F044-AB40-D39F51B41D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50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Layout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6E94C-5087-72A5-2A12-150E062CFB17}"/>
              </a:ext>
            </a:extLst>
          </p:cNvPr>
          <p:cNvSpPr/>
          <p:nvPr userDrawn="1"/>
        </p:nvSpPr>
        <p:spPr>
          <a:xfrm>
            <a:off x="3552" y="0"/>
            <a:ext cx="914044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60343CB-BFEB-4544-F007-C308B8EA31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577761"/>
            <a:ext cx="8107480" cy="3468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DD98DBC-4DC2-D679-2968-BB501ADD6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998" y="1117600"/>
            <a:ext cx="8107482" cy="2987040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551048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88996F6-B87E-6092-9260-6A471981AE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99000" y="1163320"/>
            <a:ext cx="3831440" cy="2900680"/>
          </a:xfrm>
          <a:noFill/>
        </p:spPr>
        <p:txBody>
          <a:bodyPr lIns="0" tIns="0" rIns="0" bIns="0">
            <a:noAutofit/>
          </a:bodyPr>
          <a:lstStyle>
            <a:lvl1pPr marL="171450" indent="-171450">
              <a:lnSpc>
                <a:spcPts val="16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bullet 1</a:t>
            </a:r>
          </a:p>
          <a:p>
            <a:pPr lvl="0"/>
            <a:r>
              <a:rPr lang="en-GB" dirty="0"/>
              <a:t>Insert bullet 2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BBE4FB5-09D0-2C04-4BFA-06E1C3FB8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572681"/>
            <a:ext cx="8107480" cy="3468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BC2CBC6-ED8E-9532-A8FD-1A2DA5DD86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000" y="1163320"/>
            <a:ext cx="3831440" cy="2900680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buNone/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605FA12-33C7-2799-91F1-A6B6614CD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9480" y="4723078"/>
            <a:ext cx="385418" cy="273844"/>
          </a:xfrm>
        </p:spPr>
        <p:txBody>
          <a:bodyPr lIns="0" tIns="0" rIns="0" bIns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A84FC06A-DE6C-F044-AB40-D39F51B41D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31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B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1BD0896B-9F31-934A-7853-5562EA063A6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tIns="324000" anchor="t" anchorCtr="1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57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Layout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BBE4FB5-09D0-2C04-4BFA-06E1C3FB8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572681"/>
            <a:ext cx="8107480" cy="3468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BC2CBC6-ED8E-9532-A8FD-1A2DA5DD86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305731"/>
            <a:ext cx="2133400" cy="400050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605FA12-33C7-2799-91F1-A6B6614CD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9480" y="4723078"/>
            <a:ext cx="385418" cy="273844"/>
          </a:xfrm>
        </p:spPr>
        <p:txBody>
          <a:bodyPr lIns="0" tIns="0" rIns="0" bIns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A84FC06A-DE6C-F044-AB40-D39F51B41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F05A3535-EE89-75AC-4B0F-4DA3489A70C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000" y="1175481"/>
            <a:ext cx="2133400" cy="1874250"/>
          </a:xfrm>
          <a:solidFill>
            <a:schemeClr val="bg1">
              <a:lumMod val="85000"/>
            </a:schemeClr>
          </a:solidFill>
        </p:spPr>
        <p:txBody>
          <a:bodyPr tIns="324000" anchor="t" anchorCtr="1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556038E-BE8E-CE0C-085D-0B620975F9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03800" y="3305731"/>
            <a:ext cx="2133400" cy="400050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51559CE6-5964-E538-B666-FCAD1FE3FB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403800" y="1175481"/>
            <a:ext cx="2133400" cy="1874250"/>
          </a:xfrm>
          <a:solidFill>
            <a:schemeClr val="bg1">
              <a:lumMod val="85000"/>
            </a:schemeClr>
          </a:solidFill>
        </p:spPr>
        <p:txBody>
          <a:bodyPr tIns="324000" anchor="t" anchorCtr="1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0B58601-0F8E-1187-693F-2C1B3E8CD5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4650" y="3305731"/>
            <a:ext cx="2133400" cy="400050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8B85D9E1-758B-B088-927E-F7836511B74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94650" y="1175481"/>
            <a:ext cx="2133400" cy="1874250"/>
          </a:xfrm>
          <a:solidFill>
            <a:schemeClr val="bg1">
              <a:lumMod val="85000"/>
            </a:schemeClr>
          </a:solidFill>
        </p:spPr>
        <p:txBody>
          <a:bodyPr tIns="324000" anchor="t" anchorCtr="1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571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333F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783"/>
            <a:ext cx="9144000" cy="4846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660" y="195487"/>
            <a:ext cx="2374575" cy="1238252"/>
          </a:xfrm>
          <a:prstGeom prst="rect">
            <a:avLst/>
          </a:prstGeom>
        </p:spPr>
      </p:pic>
      <p:sp>
        <p:nvSpPr>
          <p:cNvPr id="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24" y="4137924"/>
            <a:ext cx="3456384" cy="2702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35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12th September 2019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755577" y="2031207"/>
            <a:ext cx="7416875" cy="1458646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Strategy 4 Progress Update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7" y="3543858"/>
            <a:ext cx="7416875" cy="594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Gillian Curwen / Markku Koskelainen</a:t>
            </a:r>
          </a:p>
        </p:txBody>
      </p:sp>
    </p:spTree>
    <p:extLst>
      <p:ext uri="{BB962C8B-B14F-4D97-AF65-F5344CB8AC3E}">
        <p14:creationId xmlns:p14="http://schemas.microsoft.com/office/powerpoint/2010/main" val="20970857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Layout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58791A-4ADF-59F9-9DE0-D3D9440C3738}"/>
              </a:ext>
            </a:extLst>
          </p:cNvPr>
          <p:cNvSpPr/>
          <p:nvPr userDrawn="1"/>
        </p:nvSpPr>
        <p:spPr>
          <a:xfrm>
            <a:off x="3552" y="0"/>
            <a:ext cx="914044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AC55BAA-01C6-16E8-EEC3-A4F9298407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572681"/>
            <a:ext cx="8107480" cy="3468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8BCE741-B236-56E4-4293-C12BD58B0B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305731"/>
            <a:ext cx="2133400" cy="400050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7F9C176-5003-5E62-02CC-B236A3CEE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9480" y="4723078"/>
            <a:ext cx="385418" cy="273844"/>
          </a:xfrm>
        </p:spPr>
        <p:txBody>
          <a:bodyPr lIns="0" tIns="0" rIns="0" bIns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84FC06A-DE6C-F044-AB40-D39F51B41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C3185E78-494F-487A-D6A6-F322B5C0888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000" y="1175481"/>
            <a:ext cx="2133400" cy="1874250"/>
          </a:xfrm>
          <a:solidFill>
            <a:schemeClr val="bg1">
              <a:lumMod val="85000"/>
            </a:schemeClr>
          </a:solidFill>
        </p:spPr>
        <p:txBody>
          <a:bodyPr tIns="324000" anchor="t" anchorCtr="1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A57E4DF-FB56-C637-D4DE-BDD081A590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03800" y="3305731"/>
            <a:ext cx="2133400" cy="400050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0E978D3D-A927-05F7-C237-F9BA5E8CB5F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403800" y="1175481"/>
            <a:ext cx="2133400" cy="1874250"/>
          </a:xfrm>
          <a:solidFill>
            <a:schemeClr val="bg1">
              <a:lumMod val="85000"/>
            </a:schemeClr>
          </a:solidFill>
        </p:spPr>
        <p:txBody>
          <a:bodyPr tIns="324000" anchor="t" anchorCtr="1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F31C15FD-7824-7FEB-6F3C-848324F0E0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4650" y="3305731"/>
            <a:ext cx="2133400" cy="400050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D8A15B28-EBAB-7846-701F-44C5F3E659A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94650" y="1175481"/>
            <a:ext cx="2133400" cy="1874250"/>
          </a:xfrm>
          <a:solidFill>
            <a:schemeClr val="bg1">
              <a:lumMod val="85000"/>
            </a:schemeClr>
          </a:solidFill>
        </p:spPr>
        <p:txBody>
          <a:bodyPr tIns="324000" anchor="t" anchorCtr="1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52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99CE78-8C58-1680-FC65-FD0490F4BD4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EAD836-27C0-4461-0DB1-DF8F12DB75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799998"/>
            <a:ext cx="5491280" cy="1705201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Optional message</a:t>
            </a:r>
            <a:br>
              <a:rPr lang="en-US" dirty="0"/>
            </a:br>
            <a:r>
              <a:rPr lang="en-US" dirty="0"/>
              <a:t>Thank you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A63559C-D57C-935E-1E83-7A926A7FDF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999" y="4320001"/>
            <a:ext cx="3311999" cy="40699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Nuclear Decommissioning Authority</a:t>
            </a:r>
          </a:p>
          <a:p>
            <a:pPr lvl="0"/>
            <a:r>
              <a:rPr lang="en-US" dirty="0" err="1"/>
              <a:t>www.nda.gov.uk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621AE9-A0B3-1A0F-7283-320B75314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345106"/>
            <a:ext cx="4215865" cy="3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622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69EDC13-1B2B-2033-0AF5-B5E4A8687F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800000"/>
            <a:ext cx="7020360" cy="117024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C5F6179-70C2-D4A7-47B1-08506F048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060000"/>
            <a:ext cx="7020360" cy="22269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Subtitle (delete box if not required)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71293C1-903C-54B3-8716-623F93C92D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3780000"/>
            <a:ext cx="7020360" cy="40699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70FD1D-8451-E804-260A-FC17910FF1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05456"/>
            <a:ext cx="4215865" cy="3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433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1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69EDC13-1B2B-2033-0AF5-B5E4A8687F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800000"/>
            <a:ext cx="3311999" cy="117024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C5F6179-70C2-D4A7-47B1-08506F048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060000"/>
            <a:ext cx="3311999" cy="22269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Subtitle (delete box if not required)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71293C1-903C-54B3-8716-623F93C92D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3780000"/>
            <a:ext cx="3311999" cy="40699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3F9A481-3C6E-2BC3-335A-82AA623C9C1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27660" y="323202"/>
            <a:ext cx="5232215" cy="4820298"/>
          </a:xfrm>
          <a:custGeom>
            <a:avLst/>
            <a:gdLst>
              <a:gd name="connsiteX0" fmla="*/ 3214022 w 5232215"/>
              <a:gd name="connsiteY0" fmla="*/ 0 h 4820298"/>
              <a:gd name="connsiteX1" fmla="*/ 5011012 w 5232215"/>
              <a:gd name="connsiteY1" fmla="*/ 548905 h 4820298"/>
              <a:gd name="connsiteX2" fmla="*/ 5232215 w 5232215"/>
              <a:gd name="connsiteY2" fmla="*/ 714317 h 4820298"/>
              <a:gd name="connsiteX3" fmla="*/ 5232215 w 5232215"/>
              <a:gd name="connsiteY3" fmla="*/ 4820298 h 4820298"/>
              <a:gd name="connsiteX4" fmla="*/ 433043 w 5232215"/>
              <a:gd name="connsiteY4" fmla="*/ 4820298 h 4820298"/>
              <a:gd name="connsiteX5" fmla="*/ 387916 w 5232215"/>
              <a:gd name="connsiteY5" fmla="*/ 4746016 h 4820298"/>
              <a:gd name="connsiteX6" fmla="*/ 0 w 5232215"/>
              <a:gd name="connsiteY6" fmla="*/ 3214022 h 4820298"/>
              <a:gd name="connsiteX7" fmla="*/ 3214022 w 5232215"/>
              <a:gd name="connsiteY7" fmla="*/ 0 h 482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2215" h="4820298">
                <a:moveTo>
                  <a:pt x="3214022" y="0"/>
                </a:moveTo>
                <a:cubicBezTo>
                  <a:pt x="3879668" y="0"/>
                  <a:pt x="4498051" y="202355"/>
                  <a:pt x="5011012" y="548905"/>
                </a:cubicBezTo>
                <a:lnTo>
                  <a:pt x="5232215" y="714317"/>
                </a:lnTo>
                <a:lnTo>
                  <a:pt x="5232215" y="4820298"/>
                </a:lnTo>
                <a:lnTo>
                  <a:pt x="433043" y="4820298"/>
                </a:lnTo>
                <a:lnTo>
                  <a:pt x="387916" y="4746016"/>
                </a:lnTo>
                <a:cubicBezTo>
                  <a:pt x="140524" y="4290611"/>
                  <a:pt x="0" y="3768727"/>
                  <a:pt x="0" y="3214022"/>
                </a:cubicBezTo>
                <a:cubicBezTo>
                  <a:pt x="0" y="1438967"/>
                  <a:pt x="1438967" y="0"/>
                  <a:pt x="321402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1260000" anchor="t" anchorCtr="1">
            <a:noAutofit/>
          </a:bodyPr>
          <a:lstStyle>
            <a:lvl1pPr marL="0" indent="0">
              <a:buNone/>
              <a:defRPr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D3DBD0-B8BE-5E4F-CA2A-16780D9879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345106"/>
            <a:ext cx="4215865" cy="3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578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1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5B9B15-8323-35EA-1772-02F4E7977A1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86F6B51-0A51-D087-6D6A-3ED3413C3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800000"/>
            <a:ext cx="3311999" cy="117024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C4B1552E-AD9E-EF4F-2CD0-D7B6025BD7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060000"/>
            <a:ext cx="3311999" cy="22269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Subtitle (delete box if not required)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842264B-1037-BE99-583D-C225023CF4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3780000"/>
            <a:ext cx="3311999" cy="40699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CC6FCA4F-2AD8-5DF9-6C97-2ED1E58F53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27660" y="323202"/>
            <a:ext cx="5232215" cy="4820298"/>
          </a:xfrm>
          <a:custGeom>
            <a:avLst/>
            <a:gdLst>
              <a:gd name="connsiteX0" fmla="*/ 3214022 w 5232215"/>
              <a:gd name="connsiteY0" fmla="*/ 0 h 4820298"/>
              <a:gd name="connsiteX1" fmla="*/ 5011012 w 5232215"/>
              <a:gd name="connsiteY1" fmla="*/ 548905 h 4820298"/>
              <a:gd name="connsiteX2" fmla="*/ 5232215 w 5232215"/>
              <a:gd name="connsiteY2" fmla="*/ 714317 h 4820298"/>
              <a:gd name="connsiteX3" fmla="*/ 5232215 w 5232215"/>
              <a:gd name="connsiteY3" fmla="*/ 4820298 h 4820298"/>
              <a:gd name="connsiteX4" fmla="*/ 433043 w 5232215"/>
              <a:gd name="connsiteY4" fmla="*/ 4820298 h 4820298"/>
              <a:gd name="connsiteX5" fmla="*/ 387916 w 5232215"/>
              <a:gd name="connsiteY5" fmla="*/ 4746016 h 4820298"/>
              <a:gd name="connsiteX6" fmla="*/ 0 w 5232215"/>
              <a:gd name="connsiteY6" fmla="*/ 3214022 h 4820298"/>
              <a:gd name="connsiteX7" fmla="*/ 3214022 w 5232215"/>
              <a:gd name="connsiteY7" fmla="*/ 0 h 482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2215" h="4820298">
                <a:moveTo>
                  <a:pt x="3214022" y="0"/>
                </a:moveTo>
                <a:cubicBezTo>
                  <a:pt x="3879668" y="0"/>
                  <a:pt x="4498051" y="202355"/>
                  <a:pt x="5011012" y="548905"/>
                </a:cubicBezTo>
                <a:lnTo>
                  <a:pt x="5232215" y="714317"/>
                </a:lnTo>
                <a:lnTo>
                  <a:pt x="5232215" y="4820298"/>
                </a:lnTo>
                <a:lnTo>
                  <a:pt x="433043" y="4820298"/>
                </a:lnTo>
                <a:lnTo>
                  <a:pt x="387916" y="4746016"/>
                </a:lnTo>
                <a:cubicBezTo>
                  <a:pt x="140524" y="4290611"/>
                  <a:pt x="0" y="3768727"/>
                  <a:pt x="0" y="3214022"/>
                </a:cubicBezTo>
                <a:cubicBezTo>
                  <a:pt x="0" y="1438967"/>
                  <a:pt x="1438967" y="0"/>
                  <a:pt x="321402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936000" anchor="t" anchorCtr="1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7AE33-B7A4-5F4D-04C3-79BAA54B49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937" y="458952"/>
            <a:ext cx="4215865" cy="3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952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8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orking in a machine&#10;&#10;Description automatically generated">
            <a:extLst>
              <a:ext uri="{FF2B5EF4-FFF2-40B4-BE49-F238E27FC236}">
                <a16:creationId xmlns:a16="http://schemas.microsoft.com/office/drawing/2014/main" id="{51840965-D5F6-8177-ECEB-EE30CA526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E75F191-1E18-C0A7-D91C-63C296ED5A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800000"/>
            <a:ext cx="3311999" cy="117024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1174386B-6F5E-7471-7084-582852A919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060000"/>
            <a:ext cx="3311999" cy="22269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Subtitle (delete box if not required)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107AFE3-CF8E-663C-F03B-5848743BD2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000" y="3780000"/>
            <a:ext cx="3311999" cy="40699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D6EBB4-AB13-26F6-412E-A1A3693C4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000" y="345106"/>
            <a:ext cx="4215865" cy="3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757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Layout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BBE4FB5-09D0-2C04-4BFA-06E1C3FB8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577761"/>
            <a:ext cx="8107480" cy="3468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BC2CBC6-ED8E-9532-A8FD-1A2DA5DD86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998" y="1117600"/>
            <a:ext cx="8107482" cy="2987040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buFont typeface="Arial" panose="020B0604020202020204" pitchFamily="34" charset="0"/>
              <a:buNone/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A5F9FD9-2CF3-1E54-65C6-E0626CBC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9480" y="4723078"/>
            <a:ext cx="385418" cy="273844"/>
          </a:xfrm>
        </p:spPr>
        <p:txBody>
          <a:bodyPr lIns="0" tIns="0" rIns="0" bIns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A84FC06A-DE6C-F044-AB40-D39F51B41D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71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Layout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6E94C-5087-72A5-2A12-150E062CFB17}"/>
              </a:ext>
            </a:extLst>
          </p:cNvPr>
          <p:cNvSpPr/>
          <p:nvPr userDrawn="1"/>
        </p:nvSpPr>
        <p:spPr>
          <a:xfrm>
            <a:off x="3552" y="0"/>
            <a:ext cx="914044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60343CB-BFEB-4544-F007-C308B8EA31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577761"/>
            <a:ext cx="8107480" cy="3468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DD98DBC-4DC2-D679-2968-BB501ADD69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998" y="1117600"/>
            <a:ext cx="8107482" cy="2987040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251760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Layout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88996F6-B87E-6092-9260-6A471981AE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99000" y="1163320"/>
            <a:ext cx="3831440" cy="2900680"/>
          </a:xfrm>
          <a:noFill/>
        </p:spPr>
        <p:txBody>
          <a:bodyPr lIns="0" tIns="0" rIns="0" bIns="0">
            <a:noAutofit/>
          </a:bodyPr>
          <a:lstStyle>
            <a:lvl1pPr marL="171450" indent="-171450">
              <a:lnSpc>
                <a:spcPts val="16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bullet 1</a:t>
            </a:r>
          </a:p>
          <a:p>
            <a:pPr lvl="0"/>
            <a:r>
              <a:rPr lang="en-GB" dirty="0"/>
              <a:t>Insert bullet 2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BBE4FB5-09D0-2C04-4BFA-06E1C3FB8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572681"/>
            <a:ext cx="8107480" cy="3468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BC2CBC6-ED8E-9532-A8FD-1A2DA5DD86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000" y="1163320"/>
            <a:ext cx="3831440" cy="2900680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buNone/>
              <a:defRPr sz="1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605FA12-33C7-2799-91F1-A6B6614CD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9480" y="4723078"/>
            <a:ext cx="385418" cy="273844"/>
          </a:xfrm>
        </p:spPr>
        <p:txBody>
          <a:bodyPr lIns="0" tIns="0" rIns="0" bIns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A84FC06A-DE6C-F044-AB40-D39F51B41D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446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Layout B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1BD0896B-9F31-934A-7853-5562EA063A6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tIns="324000" anchor="t" anchorCtr="1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4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635896" cy="5143500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65472" y="465517"/>
            <a:ext cx="3168352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Progress against S4 Project Plan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1520" y="1707654"/>
            <a:ext cx="31683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4" y="1944216"/>
            <a:ext cx="2673857" cy="284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Diagram 12"/>
          <p:cNvGraphicFramePr/>
          <p:nvPr userDrawn="1">
            <p:extLst>
              <p:ext uri="{D42A27DB-BD31-4B8C-83A1-F6EECF244321}">
                <p14:modId xmlns:p14="http://schemas.microsoft.com/office/powerpoint/2010/main" val="3353465401"/>
              </p:ext>
            </p:extLst>
          </p:nvPr>
        </p:nvGraphicFramePr>
        <p:xfrm>
          <a:off x="4713091" y="-20538"/>
          <a:ext cx="5475535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71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Layout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BBE4FB5-09D0-2C04-4BFA-06E1C3FB8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572681"/>
            <a:ext cx="8107480" cy="3468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BC2CBC6-ED8E-9532-A8FD-1A2DA5DD86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305731"/>
            <a:ext cx="2133400" cy="400050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605FA12-33C7-2799-91F1-A6B6614CD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9480" y="4723078"/>
            <a:ext cx="385418" cy="273844"/>
          </a:xfrm>
        </p:spPr>
        <p:txBody>
          <a:bodyPr lIns="0" tIns="0" rIns="0" bIns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A84FC06A-DE6C-F044-AB40-D39F51B41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F05A3535-EE89-75AC-4B0F-4DA3489A70C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000" y="1175481"/>
            <a:ext cx="2133400" cy="1874250"/>
          </a:xfrm>
          <a:solidFill>
            <a:schemeClr val="bg1">
              <a:lumMod val="85000"/>
            </a:schemeClr>
          </a:solidFill>
        </p:spPr>
        <p:txBody>
          <a:bodyPr tIns="324000" anchor="t" anchorCtr="1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556038E-BE8E-CE0C-085D-0B620975F9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03800" y="3305731"/>
            <a:ext cx="2133400" cy="400050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51559CE6-5964-E538-B666-FCAD1FE3FB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403800" y="1175481"/>
            <a:ext cx="2133400" cy="1874250"/>
          </a:xfrm>
          <a:solidFill>
            <a:schemeClr val="bg1">
              <a:lumMod val="85000"/>
            </a:schemeClr>
          </a:solidFill>
        </p:spPr>
        <p:txBody>
          <a:bodyPr tIns="324000" anchor="t" anchorCtr="1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0B58601-0F8E-1187-693F-2C1B3E8CD5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4650" y="3305731"/>
            <a:ext cx="2133400" cy="400050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8B85D9E1-758B-B088-927E-F7836511B74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94650" y="1175481"/>
            <a:ext cx="2133400" cy="1874250"/>
          </a:xfrm>
          <a:solidFill>
            <a:schemeClr val="bg1">
              <a:lumMod val="85000"/>
            </a:schemeClr>
          </a:solidFill>
        </p:spPr>
        <p:txBody>
          <a:bodyPr tIns="324000" anchor="t" anchorCtr="1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48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Layout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58791A-4ADF-59F9-9DE0-D3D9440C3738}"/>
              </a:ext>
            </a:extLst>
          </p:cNvPr>
          <p:cNvSpPr/>
          <p:nvPr userDrawn="1"/>
        </p:nvSpPr>
        <p:spPr>
          <a:xfrm>
            <a:off x="3552" y="0"/>
            <a:ext cx="914044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AC55BAA-01C6-16E8-EEC3-A4F9298407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572681"/>
            <a:ext cx="8107480" cy="3468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header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8BCE741-B236-56E4-4293-C12BD58B0B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305731"/>
            <a:ext cx="2133400" cy="400050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7F9C176-5003-5E62-02CC-B236A3CEE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9480" y="4723078"/>
            <a:ext cx="385418" cy="273844"/>
          </a:xfrm>
        </p:spPr>
        <p:txBody>
          <a:bodyPr lIns="0" tIns="0" rIns="0" bIns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84FC06A-DE6C-F044-AB40-D39F51B41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C3185E78-494F-487A-D6A6-F322B5C0888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000" y="1175481"/>
            <a:ext cx="2133400" cy="1874250"/>
          </a:xfrm>
          <a:solidFill>
            <a:schemeClr val="bg1">
              <a:lumMod val="85000"/>
            </a:schemeClr>
          </a:solidFill>
        </p:spPr>
        <p:txBody>
          <a:bodyPr tIns="324000" anchor="t" anchorCtr="1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A57E4DF-FB56-C637-D4DE-BDD081A590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03800" y="3305731"/>
            <a:ext cx="2133400" cy="400050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0E978D3D-A927-05F7-C237-F9BA5E8CB5F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403800" y="1175481"/>
            <a:ext cx="2133400" cy="1874250"/>
          </a:xfrm>
          <a:solidFill>
            <a:schemeClr val="bg1">
              <a:lumMod val="85000"/>
            </a:schemeClr>
          </a:solidFill>
        </p:spPr>
        <p:txBody>
          <a:bodyPr tIns="324000" anchor="t" anchorCtr="1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F31C15FD-7824-7FEB-6F3C-848324F0E0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4650" y="3305731"/>
            <a:ext cx="2133400" cy="400050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D8A15B28-EBAB-7846-701F-44C5F3E659A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94650" y="1175481"/>
            <a:ext cx="2133400" cy="1874250"/>
          </a:xfrm>
          <a:solidFill>
            <a:schemeClr val="bg1">
              <a:lumMod val="85000"/>
            </a:schemeClr>
          </a:solidFill>
        </p:spPr>
        <p:txBody>
          <a:bodyPr tIns="324000" anchor="t" anchorCtr="1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79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99CE78-8C58-1680-FC65-FD0490F4BD4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EAD836-27C0-4461-0DB1-DF8F12DB75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799998"/>
            <a:ext cx="5491280" cy="1705201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Optional message</a:t>
            </a:r>
            <a:br>
              <a:rPr lang="en-US" dirty="0"/>
            </a:br>
            <a:r>
              <a:rPr lang="en-US" dirty="0"/>
              <a:t>Thank you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A63559C-D57C-935E-1E83-7A926A7FDF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999" y="4320001"/>
            <a:ext cx="3311999" cy="40699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Nuclear Decommissioning Authority</a:t>
            </a:r>
          </a:p>
          <a:p>
            <a:pPr lvl="0"/>
            <a:r>
              <a:rPr lang="en-US" dirty="0" err="1"/>
              <a:t>www.nda.gov.uk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621AE9-A0B3-1A0F-7283-320B75314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345106"/>
            <a:ext cx="4215865" cy="3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6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7544" y="249493"/>
            <a:ext cx="8208912" cy="64807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550" b="1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1005576"/>
            <a:ext cx="8208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267272" cy="273844"/>
          </a:xfrm>
          <a:prstGeom prst="rect">
            <a:avLst/>
          </a:prstGeom>
        </p:spPr>
        <p:txBody>
          <a:bodyPr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EC3CDA-9567-4E0D-BF35-A8CBA10BD5FE}" type="slidenum">
              <a:rPr lang="en-GB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468315" y="2085696"/>
            <a:ext cx="8207375" cy="2645847"/>
          </a:xfrm>
          <a:prstGeom prst="rect">
            <a:avLst/>
          </a:prstGeom>
        </p:spPr>
        <p:txBody>
          <a:bodyPr numCol="3" spcCol="164592"/>
          <a:lstStyle>
            <a:lvl1pPr marL="189000" indent="-189000"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189000"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89000"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89000">
              <a:buFont typeface="Arial" panose="020B0604020202020204" pitchFamily="34" charset="0"/>
              <a:buChar char="•"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342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9" Type="http://schemas.openxmlformats.org/officeDocument/2006/relationships/slideLayout" Target="../slideLayouts/slideLayout81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38" Type="http://schemas.openxmlformats.org/officeDocument/2006/relationships/slideLayout" Target="../slideLayouts/slideLayout80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41" Type="http://schemas.openxmlformats.org/officeDocument/2006/relationships/theme" Target="../theme/theme3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37" Type="http://schemas.openxmlformats.org/officeDocument/2006/relationships/slideLayout" Target="../slideLayouts/slideLayout79.xml"/><Relationship Id="rId40" Type="http://schemas.openxmlformats.org/officeDocument/2006/relationships/slideLayout" Target="../slideLayouts/slideLayout82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57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70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  <p:sldLayoutId id="2147483770" r:id="rId24"/>
    <p:sldLayoutId id="2147483771" r:id="rId25"/>
    <p:sldLayoutId id="2147483772" r:id="rId26"/>
    <p:sldLayoutId id="2147483773" r:id="rId27"/>
    <p:sldLayoutId id="2147483774" r:id="rId28"/>
    <p:sldLayoutId id="2147483775" r:id="rId29"/>
    <p:sldLayoutId id="2147483776" r:id="rId30"/>
    <p:sldLayoutId id="2147483777" r:id="rId31"/>
    <p:sldLayoutId id="2147483778" r:id="rId32"/>
    <p:sldLayoutId id="2147483779" r:id="rId33"/>
    <p:sldLayoutId id="2147483780" r:id="rId34"/>
    <p:sldLayoutId id="2147483781" r:id="rId35"/>
    <p:sldLayoutId id="2147483782" r:id="rId36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0E2FE-F54D-1446-B901-6DD4C9A83721}" type="datetime1">
              <a:rPr lang="en-GB" smtClean="0"/>
              <a:t>11/03/2026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A84FC06A-DE6C-F044-AB40-D39F51B41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8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  <p:sldLayoutId id="2147483735" r:id="rId29"/>
    <p:sldLayoutId id="2147483666" r:id="rId30"/>
    <p:sldLayoutId id="2147483716" r:id="rId31"/>
    <p:sldLayoutId id="2147483723" r:id="rId32"/>
    <p:sldLayoutId id="2147483706" r:id="rId33"/>
    <p:sldLayoutId id="2147483680" r:id="rId34"/>
    <p:sldLayoutId id="2147483721" r:id="rId35"/>
    <p:sldLayoutId id="2147483676" r:id="rId36"/>
    <p:sldLayoutId id="2147483675" r:id="rId37"/>
    <p:sldLayoutId id="2147483719" r:id="rId38"/>
    <p:sldLayoutId id="2147483722" r:id="rId39"/>
    <p:sldLayoutId id="2147483720" r:id="rId4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4C9E71-6209-7156-22CC-B7EB8444D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2336331"/>
            <a:ext cx="8325138" cy="1170241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Nuleaf Steering Group Meeting</a:t>
            </a:r>
          </a:p>
          <a:p>
            <a:pPr algn="ctr"/>
            <a:r>
              <a:rPr lang="en-GB" dirty="0">
                <a:solidFill>
                  <a:schemeClr val="accent1"/>
                </a:solidFill>
              </a:rPr>
              <a:t>NDA Strategy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18B5C7-7759-1AAE-2DF0-8F0D33E962D9}"/>
              </a:ext>
            </a:extLst>
          </p:cNvPr>
          <p:cNvSpPr txBox="1"/>
          <p:nvPr/>
        </p:nvSpPr>
        <p:spPr>
          <a:xfrm>
            <a:off x="1034980" y="3989196"/>
            <a:ext cx="24718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Koulis Efkarpidis</a:t>
            </a:r>
          </a:p>
          <a:p>
            <a:r>
              <a:rPr lang="en-GB" sz="1400" dirty="0"/>
              <a:t>Editor in Chief NDA Strategy</a:t>
            </a:r>
          </a:p>
          <a:p>
            <a:r>
              <a:rPr lang="en-GB" sz="1400" dirty="0"/>
              <a:t>11/03/2026</a:t>
            </a:r>
          </a:p>
        </p:txBody>
      </p:sp>
    </p:spTree>
    <p:extLst>
      <p:ext uri="{BB962C8B-B14F-4D97-AF65-F5344CB8AC3E}">
        <p14:creationId xmlns:p14="http://schemas.microsoft.com/office/powerpoint/2010/main" val="1465301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DDAB4-559F-029E-BFB4-03321F50B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0058FD-2BBC-3FEB-DF1A-12E0A39F15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16910" y="1914518"/>
            <a:ext cx="3510180" cy="1170241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177312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95C8C6-8F2F-EB50-36D8-BCDF6C5F5E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284" y="149802"/>
            <a:ext cx="4553239" cy="346800"/>
          </a:xfrm>
        </p:spPr>
        <p:txBody>
          <a:bodyPr/>
          <a:lstStyle/>
          <a:p>
            <a:r>
              <a:rPr lang="en-GB" sz="2000" dirty="0">
                <a:solidFill>
                  <a:srgbClr val="0A1A27"/>
                </a:solidFill>
              </a:rPr>
              <a:t>NDA Strategy 5:</a:t>
            </a:r>
          </a:p>
          <a:p>
            <a:r>
              <a:rPr lang="en-GB" sz="2000" dirty="0">
                <a:solidFill>
                  <a:srgbClr val="0A1A27"/>
                </a:solidFill>
              </a:rPr>
              <a:t>From Consultation to Publication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7EC4FA-F4D7-8477-4872-27A20C87E30E}"/>
              </a:ext>
            </a:extLst>
          </p:cNvPr>
          <p:cNvSpPr txBox="1"/>
          <p:nvPr/>
        </p:nvSpPr>
        <p:spPr>
          <a:xfrm>
            <a:off x="148672" y="942614"/>
            <a:ext cx="3778988" cy="31085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/>
              <a:t>NDA Strategy 5 published </a:t>
            </a:r>
            <a:r>
              <a:rPr lang="en-GB" sz="1400" b="1" dirty="0"/>
              <a:t>Monday 23</a:t>
            </a:r>
            <a:r>
              <a:rPr lang="en-GB" sz="1400" b="1" baseline="30000" dirty="0"/>
              <a:t>rd </a:t>
            </a:r>
            <a:r>
              <a:rPr lang="en-GB" sz="1400" b="1" dirty="0"/>
              <a:t>February 2026</a:t>
            </a:r>
            <a:endParaRPr lang="en-GB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/>
              <a:t>Statutory five-year Strategy under the </a:t>
            </a:r>
            <a:r>
              <a:rPr lang="en-GB" sz="1400" b="1" dirty="0"/>
              <a:t>Energy Act 2004</a:t>
            </a:r>
            <a:endParaRPr lang="en-GB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/>
              <a:t>Approved by:</a:t>
            </a:r>
          </a:p>
          <a:p>
            <a:pPr lvl="1"/>
            <a:r>
              <a:rPr lang="en-GB" sz="1400" dirty="0"/>
              <a:t>- NDA Board (December 2025)</a:t>
            </a:r>
          </a:p>
          <a:p>
            <a:pPr lvl="1"/>
            <a:r>
              <a:rPr lang="en-GB" sz="1400" dirty="0"/>
              <a:t>- DESNZ Secretary of State</a:t>
            </a:r>
          </a:p>
          <a:p>
            <a:pPr lvl="1"/>
            <a:r>
              <a:rPr lang="en-GB" sz="1400" dirty="0"/>
              <a:t>- Scottish Government Minister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/>
              <a:t>Developed through extensive engagement and public consultation</a:t>
            </a:r>
          </a:p>
          <a:p>
            <a:pPr lvl="0"/>
            <a:endParaRPr lang="en-GB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/>
              <a:t>Today’s session:</a:t>
            </a:r>
          </a:p>
          <a:p>
            <a:pPr lvl="1"/>
            <a:r>
              <a:rPr lang="en-GB" sz="1400" dirty="0"/>
              <a:t>- Briefly recap journey to publication</a:t>
            </a:r>
          </a:p>
          <a:p>
            <a:pPr lvl="1"/>
            <a:r>
              <a:rPr lang="en-GB" sz="1400" dirty="0"/>
              <a:t>- Summarise </a:t>
            </a:r>
            <a:r>
              <a:rPr lang="en-GB" sz="1400"/>
              <a:t>consultation feedback</a:t>
            </a:r>
            <a:endParaRPr lang="en-GB" sz="1400" dirty="0"/>
          </a:p>
        </p:txBody>
      </p:sp>
      <p:pic>
        <p:nvPicPr>
          <p:cNvPr id="5" name="Picture Placeholder 8" descr="A person in a white protective suit walking">
            <a:extLst>
              <a:ext uri="{FF2B5EF4-FFF2-40B4-BE49-F238E27FC236}">
                <a16:creationId xmlns:a16="http://schemas.microsoft.com/office/drawing/2014/main" id="{BDCE7E45-EFE1-C311-F303-C4EF96F8E7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7660" y="323202"/>
            <a:ext cx="5232215" cy="4820298"/>
          </a:xfrm>
          <a:custGeom>
            <a:avLst/>
            <a:gdLst>
              <a:gd name="connsiteX0" fmla="*/ 3214022 w 5232215"/>
              <a:gd name="connsiteY0" fmla="*/ 0 h 4820298"/>
              <a:gd name="connsiteX1" fmla="*/ 5011012 w 5232215"/>
              <a:gd name="connsiteY1" fmla="*/ 548905 h 4820298"/>
              <a:gd name="connsiteX2" fmla="*/ 5232215 w 5232215"/>
              <a:gd name="connsiteY2" fmla="*/ 714317 h 4820298"/>
              <a:gd name="connsiteX3" fmla="*/ 5232215 w 5232215"/>
              <a:gd name="connsiteY3" fmla="*/ 4820298 h 4820298"/>
              <a:gd name="connsiteX4" fmla="*/ 433043 w 5232215"/>
              <a:gd name="connsiteY4" fmla="*/ 4820298 h 4820298"/>
              <a:gd name="connsiteX5" fmla="*/ 387916 w 5232215"/>
              <a:gd name="connsiteY5" fmla="*/ 4746016 h 4820298"/>
              <a:gd name="connsiteX6" fmla="*/ 0 w 5232215"/>
              <a:gd name="connsiteY6" fmla="*/ 3214022 h 4820298"/>
              <a:gd name="connsiteX7" fmla="*/ 3214022 w 5232215"/>
              <a:gd name="connsiteY7" fmla="*/ 0 h 482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2215" h="4820298">
                <a:moveTo>
                  <a:pt x="3214022" y="0"/>
                </a:moveTo>
                <a:cubicBezTo>
                  <a:pt x="3879668" y="0"/>
                  <a:pt x="4498051" y="202355"/>
                  <a:pt x="5011012" y="548905"/>
                </a:cubicBezTo>
                <a:lnTo>
                  <a:pt x="5232215" y="714317"/>
                </a:lnTo>
                <a:lnTo>
                  <a:pt x="5232215" y="4820298"/>
                </a:lnTo>
                <a:lnTo>
                  <a:pt x="433043" y="4820298"/>
                </a:lnTo>
                <a:lnTo>
                  <a:pt x="387916" y="4746016"/>
                </a:lnTo>
                <a:cubicBezTo>
                  <a:pt x="140524" y="4290611"/>
                  <a:pt x="0" y="3768727"/>
                  <a:pt x="0" y="3214022"/>
                </a:cubicBezTo>
                <a:cubicBezTo>
                  <a:pt x="0" y="1438967"/>
                  <a:pt x="1438967" y="0"/>
                  <a:pt x="321402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197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DFC2E1-ECEE-69A2-5136-D32C41E81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C32C4-236B-514E-F9B5-D4006A636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126" y="457200"/>
            <a:ext cx="6447501" cy="990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/>
            <a:r>
              <a:rPr lang="en-US" sz="3300">
                <a:solidFill>
                  <a:schemeClr val="accent1"/>
                </a:solidFill>
                <a:latin typeface="+mj-lt"/>
              </a:rPr>
              <a:t>Strategy 5: End-to-End Journey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336549" cy="21336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2863850"/>
            <a:ext cx="3337719" cy="227965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51435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056EA-EBC2-90A1-9EA1-81C122E24B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3736" y="1261872"/>
            <a:ext cx="8967882" cy="3785616"/>
          </a:xfrm>
        </p:spPr>
        <p:txBody>
          <a:bodyPr vert="horz" lIns="91440" tIns="45720" rIns="91440" bIns="45720" numCol="1" rtlCol="0">
            <a:normAutofit/>
          </a:bodyPr>
          <a:lstStyle/>
          <a:p>
            <a:pPr marL="0" indent="0" defTabSz="4572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Strategy 5 development timeline</a:t>
            </a:r>
          </a:p>
          <a:p>
            <a:pPr marL="0" indent="0"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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March 2024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Strategy review formally commenced</a:t>
            </a:r>
          </a:p>
          <a:p>
            <a:pPr lvl="0"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July–September 2025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12-week public consultation</a:t>
            </a:r>
          </a:p>
          <a:p>
            <a:pPr lvl="0"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Autumn 2025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Thematic review of ~1,000 lines of feedback</a:t>
            </a:r>
          </a:p>
          <a:p>
            <a:pPr lvl="0"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Post-consultation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Clarificatory and narrative updates applied</a:t>
            </a:r>
          </a:p>
          <a:p>
            <a:pPr lvl="0"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December 2025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NDA Board endorsement</a:t>
            </a:r>
          </a:p>
          <a:p>
            <a:pPr lvl="0"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January–February 2026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Ministerial approvals and final checks</a:t>
            </a:r>
          </a:p>
          <a:p>
            <a:pPr lvl="0"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 February 2026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Strategy laid before Parliament and published</a:t>
            </a:r>
          </a:p>
          <a:p>
            <a:pPr marL="0" indent="0" defTabSz="4572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Strategy 5 represents a 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progression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not a reset;</a:t>
            </a:r>
          </a:p>
          <a:p>
            <a:pPr marL="0" indent="0" defTabSz="4572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maintaining strategic direction while strengthening clarity, integration and delivery realism.</a:t>
            </a:r>
          </a:p>
          <a:p>
            <a:pPr marL="368213" lvl="1" indent="0"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"/>
            </a:pP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51435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85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51D089-559F-66DC-DA90-86EBAC651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05AC1-0974-2CDD-4D5F-0FCD6E3F5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998" y="213663"/>
            <a:ext cx="7447627" cy="5212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>
              <a:lnSpc>
                <a:spcPct val="90000"/>
              </a:lnSpc>
            </a:pPr>
            <a:r>
              <a:rPr lang="en-US" sz="3100" dirty="0">
                <a:solidFill>
                  <a:schemeClr val="accent1"/>
                </a:solidFill>
                <a:latin typeface="+mj-lt"/>
              </a:rPr>
              <a:t>Public Consultation: Scale and Reach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336549" cy="21336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2863850"/>
            <a:ext cx="3337719" cy="227965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51435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300FF-B1E5-CDAF-5A8A-9BD9FB9573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872" y="948534"/>
            <a:ext cx="8549640" cy="4044090"/>
          </a:xfrm>
        </p:spPr>
        <p:txBody>
          <a:bodyPr vert="horz" lIns="91440" tIns="45720" rIns="91440" bIns="45720" numCol="1" rtlCol="0">
            <a:normAutofit/>
          </a:bodyPr>
          <a:lstStyle/>
          <a:p>
            <a:pPr marL="0" indent="0" defTabSz="457200">
              <a:spcBef>
                <a:spcPts val="1000"/>
              </a:spcBef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Consultation overview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defTabSz="457200"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12-week statutory consultation (7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July – 29</a:t>
            </a: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September 2025)</a:t>
            </a:r>
          </a:p>
          <a:p>
            <a:pPr lvl="0" defTabSz="457200"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Nearly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 formal responses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defTabSz="457200"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Around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1,000 lines of detailed comments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defTabSz="457200"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Respondents included: Regulators and statutory consultees, Local authorities and Site Stakeholder Groups, NGOs and academics, Supply chain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organisations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Operating companies, employees and members of the public</a:t>
            </a:r>
          </a:p>
          <a:p>
            <a:pPr marL="0" lvl="0" indent="0" defTabSz="457200">
              <a:spcBef>
                <a:spcPts val="1000"/>
              </a:spcBef>
              <a:buNone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defTabSz="457200">
              <a:spcBef>
                <a:spcPts val="1000"/>
              </a:spcBef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Engagement activities included: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defTabSz="457200"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Virtual Strategy webinar and live Q&amp;A</a:t>
            </a:r>
          </a:p>
          <a:p>
            <a:pPr lvl="0" defTabSz="457200"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Briefings with: SSGs,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Nuleaf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NGOs, Industry fora</a:t>
            </a:r>
          </a:p>
          <a:p>
            <a:pPr lvl="0" defTabSz="457200"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Targeted digital communications campaign</a:t>
            </a:r>
          </a:p>
          <a:p>
            <a:pPr marL="368213" lvl="1" indent="0" defTabSz="457200">
              <a:spcBef>
                <a:spcPts val="1000"/>
              </a:spcBef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51435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0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48DCD3-42F1-47C4-FBF4-41E2F3534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4B6CA8E-5C2A-5DE8-8D99-5D55FBFFC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9AC639F-34C4-3CBA-FF31-1E3D146C6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754F96-F63E-72DC-37AB-7BEE48651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23">
              <a:extLst>
                <a:ext uri="{FF2B5EF4-FFF2-40B4-BE49-F238E27FC236}">
                  <a16:creationId xmlns:a16="http://schemas.microsoft.com/office/drawing/2014/main" id="{4B28615F-00CB-3826-B85C-0D8F644A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" name="Rectangle 25">
              <a:extLst>
                <a:ext uri="{FF2B5EF4-FFF2-40B4-BE49-F238E27FC236}">
                  <a16:creationId xmlns:a16="http://schemas.microsoft.com/office/drawing/2014/main" id="{252EAFFB-F183-F6A8-87F3-9AA501F59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D78306B6-9BCF-5B5C-E111-5684D0021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E4FCBE3B-3FA3-4E3A-A4A5-376F9D214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E3EDF1A9-2372-B783-CAEA-C81521B17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86D1F7F0-5160-5C2E-3423-EF7855042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FEAD879E-E89B-4DE8-6D3A-3BD6DCD74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52C9EBF7-9B6F-DC6F-00D2-C2684113D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FEEC957-0C52-17FB-2570-15DF3A598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0C56F4-EF85-188F-0896-BA7A709B5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998" y="213663"/>
            <a:ext cx="7447627" cy="52120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lvl="0" defTabSz="457200">
              <a:lnSpc>
                <a:spcPct val="90000"/>
              </a:lnSpc>
            </a:pPr>
            <a:r>
              <a:rPr lang="en-GB" sz="3100" dirty="0">
                <a:solidFill>
                  <a:schemeClr val="accent1"/>
                </a:solidFill>
                <a:latin typeface="+mj-lt"/>
              </a:rPr>
              <a:t>Nuleaf consultation feedback – key themes</a:t>
            </a:r>
            <a:endParaRPr lang="en-US" sz="3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9DFAFCC-282E-0E4F-7BE3-4B85FBC3A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336549" cy="21336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2ED458-3D8F-BAA5-00E6-9FB0B3231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2863850"/>
            <a:ext cx="3337719" cy="227965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6BBA30F-CF3A-0D2A-C693-8484E495B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51435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6BC803-C680-8FEE-D141-776A41826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D7931E-177E-AEEB-F9C4-46C6B5C969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872" y="948534"/>
            <a:ext cx="8549640" cy="4044090"/>
          </a:xfrm>
        </p:spPr>
        <p:txBody>
          <a:bodyPr vert="horz" lIns="91440" tIns="45720" rIns="91440" bIns="45720" numCol="1" rtlCol="0">
            <a:normAutofit/>
          </a:bodyPr>
          <a:lstStyle/>
          <a:p>
            <a:pPr marL="0" indent="0" defTabSz="457200">
              <a:spcBef>
                <a:spcPts val="1000"/>
              </a:spcBef>
              <a:buNone/>
            </a:pP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During the Strategy 5 consultation, Nuleaf provided detailed and constructive feedback on several areas.</a:t>
            </a:r>
          </a:p>
          <a:p>
            <a:pPr marL="0" indent="0" defTabSz="457200">
              <a:spcBef>
                <a:spcPts val="1000"/>
              </a:spcBef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themes included:</a:t>
            </a:r>
          </a:p>
          <a:p>
            <a:pPr lvl="0" defTabSz="457200">
              <a:spcBef>
                <a:spcPts val="1000"/>
              </a:spcBef>
              <a:buFont typeface="Wingdings 3" charset="2"/>
              <a:buChar char=""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Importance of strong engagement with local authorities and communities</a:t>
            </a:r>
          </a:p>
          <a:p>
            <a:pPr lvl="0" defTabSz="457200">
              <a:spcBef>
                <a:spcPts val="1000"/>
              </a:spcBef>
              <a:buFont typeface="Wingdings 3" charset="2"/>
              <a:buChar char=""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 for clarity on long-term site plans and timelines</a:t>
            </a:r>
          </a:p>
          <a:p>
            <a:pPr lvl="0" defTabSz="457200">
              <a:spcBef>
                <a:spcPts val="1000"/>
              </a:spcBef>
              <a:buFont typeface="Wingdings 3" charset="2"/>
              <a:buChar char=""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for sustainability and circular-economy principles</a:t>
            </a:r>
          </a:p>
          <a:p>
            <a:pPr lvl="0" defTabSz="457200">
              <a:spcBef>
                <a:spcPts val="1000"/>
              </a:spcBef>
              <a:buFont typeface="Wingdings 3" charset="2"/>
              <a:buChar char=""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Importance of socio-economic value for nuclear host communities</a:t>
            </a:r>
          </a:p>
          <a:p>
            <a:pPr lvl="0" defTabSz="457200">
              <a:spcBef>
                <a:spcPts val="1000"/>
              </a:spcBef>
              <a:buFont typeface="Wingdings 3" charset="2"/>
              <a:buChar char=""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Continued focus on safe stewardship and responsible land reuse</a:t>
            </a:r>
          </a:p>
          <a:p>
            <a:pPr marL="0" lvl="0" indent="0" defTabSz="457200">
              <a:spcBef>
                <a:spcPts val="1000"/>
              </a:spcBef>
              <a:buNone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defTabSz="457200">
              <a:spcBef>
                <a:spcPts val="1000"/>
              </a:spcBef>
              <a:buNone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Overall, Nuleaf recognised the Strategy as more accessible and clearer than previous</a:t>
            </a:r>
          </a:p>
          <a:p>
            <a:pPr marL="0" indent="0" defTabSz="457200">
              <a:spcBef>
                <a:spcPts val="1000"/>
              </a:spcBef>
              <a:buNone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iterations, while encouraging continued dialogue with local authorities as</a:t>
            </a:r>
          </a:p>
          <a:p>
            <a:pPr marL="0" indent="0" defTabSz="457200">
              <a:spcBef>
                <a:spcPts val="1000"/>
              </a:spcBef>
              <a:buNone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Strategy 5 moves into delivery.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8DDCC160-D8BC-CF4E-66BF-E018BFDA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51435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976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8DBABC-9247-0B9F-5617-FE491FC78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03AC3-5E06-277F-BEAF-CC1FA2421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50" y="102753"/>
            <a:ext cx="8924544" cy="5486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>
              <a:lnSpc>
                <a:spcPct val="90000"/>
              </a:lnSpc>
            </a:pPr>
            <a:r>
              <a:rPr lang="en-US" sz="3100" dirty="0">
                <a:solidFill>
                  <a:schemeClr val="accent1"/>
                </a:solidFill>
                <a:latin typeface="+mj-lt"/>
              </a:rPr>
              <a:t>How We Handled Consultation Feedback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336549" cy="21336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2863850"/>
            <a:ext cx="3337719" cy="227965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51435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7CBAA-1D9C-2211-31F9-DC650CE1D7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7650" y="760496"/>
            <a:ext cx="8924544" cy="4293342"/>
          </a:xfrm>
        </p:spPr>
        <p:txBody>
          <a:bodyPr vert="horz" lIns="91440" tIns="45720" rIns="91440" bIns="45720" numCol="1" rtlCol="0">
            <a:normAutofit fontScale="92500" lnSpcReduction="10000"/>
          </a:bodyPr>
          <a:lstStyle/>
          <a:p>
            <a:pPr marL="0" indent="0" defTabSz="4572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Our approach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strategic theme assigned a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Strategic Authority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review feedback</a:t>
            </a:r>
          </a:p>
          <a:p>
            <a:pPr marL="0" lvl="0" indent="0" defTabSz="4572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Comments assessed for:</a:t>
            </a:r>
          </a:p>
          <a:p>
            <a:pPr lvl="1"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Strategic relevance</a:t>
            </a:r>
          </a:p>
          <a:p>
            <a:pPr lvl="1"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Materiality</a:t>
            </a:r>
          </a:p>
          <a:p>
            <a:pPr lvl="1"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Permissible post-consultation change</a:t>
            </a:r>
          </a:p>
          <a:p>
            <a:pPr lvl="0"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Legal advice applied to ensure compliance</a:t>
            </a:r>
          </a:p>
          <a:p>
            <a:pPr marL="0" lvl="0" indent="0" defTabSz="4572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Responses </a:t>
            </a:r>
            <a:r>
              <a:rPr lang="en-US" sz="1400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organised</a:t>
            </a: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by:</a:t>
            </a:r>
          </a:p>
          <a:p>
            <a:pPr lvl="1"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General feedback</a:t>
            </a:r>
          </a:p>
          <a:p>
            <a:pPr lvl="1"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Theme-specific feedback</a:t>
            </a:r>
          </a:p>
          <a:p>
            <a:pPr lvl="1"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Consultation questions</a:t>
            </a:r>
          </a:p>
          <a:p>
            <a:pPr marL="0" indent="0" defTabSz="4572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principle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defTabSz="4572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Proportionate review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Respond meaningfully to substantive feedback</a:t>
            </a:r>
          </a:p>
          <a:p>
            <a:pPr lvl="1"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Avoid reopening agreed strategic direction</a:t>
            </a:r>
          </a:p>
          <a:p>
            <a:pPr marL="368213" lvl="1" indent="0"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"/>
            </a:pPr>
            <a:endParaRPr lang="en-US" sz="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51435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02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CDB54-D0F0-4994-CB51-26939F1EA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519" y="-6351"/>
            <a:ext cx="6447501" cy="630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300" dirty="0">
                <a:solidFill>
                  <a:schemeClr val="accent1"/>
                </a:solidFill>
                <a:latin typeface="+mj-lt"/>
              </a:rPr>
              <a:t>Overall Consultation Messages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336549" cy="21336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2863850"/>
            <a:ext cx="3337719" cy="227965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51435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69F96-7E8B-4EF7-0107-D5E171F6B4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872" y="727376"/>
            <a:ext cx="11777472" cy="43018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457200">
              <a:spcBef>
                <a:spcPts val="1000"/>
              </a:spcBef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we heard</a:t>
            </a:r>
          </a:p>
          <a:p>
            <a:pPr marL="0" indent="0" defTabSz="457200">
              <a:spcBef>
                <a:spcPts val="1000"/>
              </a:spcBef>
              <a:buNone/>
            </a:pP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Strong support for:</a:t>
            </a:r>
          </a:p>
          <a:p>
            <a:pPr defTabSz="457200"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NDA’s statutory mission and long-term responsibilities</a:t>
            </a:r>
          </a:p>
          <a:p>
            <a:pPr defTabSz="457200"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Continued focus on risk and hazard reduction</a:t>
            </a:r>
          </a:p>
          <a:p>
            <a:pPr defTabSz="457200"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Greater integration enabled by One NDA</a:t>
            </a:r>
          </a:p>
          <a:p>
            <a:pPr marL="0" indent="0" defTabSz="457200">
              <a:spcBef>
                <a:spcPts val="1000"/>
              </a:spcBef>
              <a:buNone/>
            </a:pP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Positive feedback on:</a:t>
            </a:r>
          </a:p>
          <a:p>
            <a:pPr defTabSz="457200"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Strategy structure (Driving Themes + Critical Enablers)</a:t>
            </a:r>
          </a:p>
          <a:p>
            <a:pPr defTabSz="457200"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Clarity and accessibility of the document</a:t>
            </a:r>
            <a:endParaRPr lang="en-US" sz="14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defTabSz="457200">
              <a:spcBef>
                <a:spcPts val="1000"/>
              </a:spcBef>
              <a:buNone/>
            </a:pP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Recognition of:</a:t>
            </a:r>
          </a:p>
          <a:p>
            <a:pPr defTabSz="457200"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Funding constraints</a:t>
            </a:r>
          </a:p>
          <a:p>
            <a:pPr defTabSz="457200"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 for realistic, risk-informed prioritisation</a:t>
            </a:r>
          </a:p>
          <a:p>
            <a:pPr marL="0" indent="0" defTabSz="457200">
              <a:spcBef>
                <a:spcPts val="1000"/>
              </a:spcBef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change to overall strategic direction</a:t>
            </a:r>
          </a:p>
          <a:p>
            <a:pPr marL="0" indent="0" defTabSz="457200">
              <a:spcBef>
                <a:spcPts val="1000"/>
              </a:spcBef>
              <a:buNone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defTabSz="457200">
              <a:spcBef>
                <a:spcPts val="1000"/>
              </a:spcBef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changed as a result</a:t>
            </a:r>
          </a:p>
          <a:p>
            <a:pPr marL="0" indent="0" defTabSz="457200">
              <a:spcBef>
                <a:spcPts val="1000"/>
              </a:spcBef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Targeted updates to:</a:t>
            </a:r>
          </a:p>
          <a:p>
            <a:pPr lvl="1" defTabSz="457200"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Clarify intent</a:t>
            </a:r>
          </a:p>
          <a:p>
            <a:pPr lvl="1" defTabSz="457200"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Strengthen narrative coherence</a:t>
            </a:r>
          </a:p>
          <a:p>
            <a:pPr lvl="1" defTabSz="457200"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 transparency</a:t>
            </a:r>
          </a:p>
          <a:p>
            <a:pPr defTabSz="457200">
              <a:spcBef>
                <a:spcPts val="1000"/>
              </a:spcBef>
              <a:buFont typeface="Wingdings 3" charset="2"/>
              <a:buChar char="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ts val="1000"/>
              </a:spcBef>
              <a:buFont typeface="Wingdings 3" charset="2"/>
              <a:buChar char="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ts val="1000"/>
              </a:spcBef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51435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D4719E-3C32-953D-9A26-1B558011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2397" y="4531021"/>
            <a:ext cx="512504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fld id="{42EC3CDA-9567-4E0D-BF35-A8CBA10BD5FE}" type="slidenum">
              <a:rPr lang="en-US" sz="9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ts val="600"/>
                </a:spcAft>
              </a:pPr>
              <a:t>7</a:t>
            </a:fld>
            <a:endParaRPr lang="en-US" sz="9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463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75A62B-5BB1-7BFF-3763-B2EFE8F18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0C236-4EBA-65DE-55DC-155990067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126" y="457200"/>
            <a:ext cx="6447501" cy="990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300">
                <a:solidFill>
                  <a:schemeClr val="accent1"/>
                </a:solidFill>
                <a:latin typeface="+mj-lt"/>
              </a:rPr>
              <a:t>Transparency and Traceability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336549" cy="21336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2863850"/>
            <a:ext cx="3337719" cy="227965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51435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F1993-B2C4-D2FC-928D-42CB2FC63F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3933" y="952500"/>
            <a:ext cx="6838649" cy="3831336"/>
          </a:xfrm>
        </p:spPr>
        <p:txBody>
          <a:bodyPr vert="horz" lIns="91440" tIns="45720" rIns="91440" bIns="45720" numCol="1" rtlCol="0">
            <a:normAutofit/>
          </a:bodyPr>
          <a:lstStyle/>
          <a:p>
            <a:pPr marL="0" indent="0" defTabSz="457200">
              <a:spcBef>
                <a:spcPts val="1000"/>
              </a:spcBef>
              <a:buNone/>
            </a:pP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defTabSz="457200">
              <a:spcBef>
                <a:spcPts val="1000"/>
              </a:spcBef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we ensured openness</a:t>
            </a:r>
          </a:p>
          <a:p>
            <a:pPr marL="0" indent="0" defTabSz="457200">
              <a:spcBef>
                <a:spcPts val="1000"/>
              </a:spcBef>
              <a:buFont typeface="Wingdings 3" charset="2"/>
              <a:buChar char="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defTabSz="457200"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comments recorded and reviewed</a:t>
            </a:r>
          </a:p>
          <a:p>
            <a:pPr lvl="0" defTabSz="457200"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Outcomes captured in governance logs</a:t>
            </a:r>
          </a:p>
          <a:p>
            <a:pPr lvl="0" defTabSz="457200"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Cross-theme comments handled collaboratively</a:t>
            </a:r>
          </a:p>
          <a:p>
            <a:pPr lvl="0" defTabSz="457200"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Track-changes versions shared during governance review</a:t>
            </a:r>
          </a:p>
          <a:p>
            <a:pPr lvl="0" defTabSz="457200">
              <a:spcBef>
                <a:spcPts val="1000"/>
              </a:spcBef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 Stakeholder Response Report published alongside Strategy</a:t>
            </a:r>
          </a:p>
          <a:p>
            <a:pPr marL="0" indent="0" defTabSz="457200">
              <a:spcBef>
                <a:spcPts val="1000"/>
              </a:spcBef>
              <a:buFont typeface="Wingdings 3" charset="2"/>
              <a:buChar char="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defTabSz="457200">
              <a:spcBef>
                <a:spcPts val="1000"/>
              </a:spcBef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Consultation feedback has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strengthened clarity and confidence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Strategy 5, without changing its strategic intent.</a:t>
            </a:r>
          </a:p>
          <a:p>
            <a:pPr lvl="1" defTabSz="457200">
              <a:spcBef>
                <a:spcPts val="1000"/>
              </a:spcBef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51435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38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61EAC3-823E-B7A2-9995-2EE6B4A7F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B24D2-0D3A-0D12-0FDD-C482DBBC4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933" y="59534"/>
            <a:ext cx="7307883" cy="990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3100" dirty="0">
                <a:solidFill>
                  <a:schemeClr val="accent1"/>
                </a:solidFill>
                <a:latin typeface="+mj-lt"/>
              </a:rPr>
              <a:t>Keeping Strategy 5 “Live” Post-Publication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336549" cy="21336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2863850"/>
            <a:ext cx="3337719" cy="227965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51435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73EB4-6985-4794-F1CE-9546DB8AEC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8129" y="1453920"/>
            <a:ext cx="3392064" cy="2819860"/>
          </a:xfrm>
        </p:spPr>
        <p:txBody>
          <a:bodyPr vert="horz" lIns="91440" tIns="45720" rIns="91440" bIns="45720" numCol="1" rtlCol="0">
            <a:normAutofit fontScale="25000" lnSpcReduction="20000"/>
          </a:bodyPr>
          <a:lstStyle/>
          <a:p>
            <a:pPr marL="0" indent="0" defTabSz="4572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5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Beyond publication</a:t>
            </a:r>
            <a:endParaRPr lang="en-US" sz="5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defTabSz="4572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5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Strategy embedded through:</a:t>
            </a:r>
          </a:p>
          <a:p>
            <a:pPr lvl="1"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US" sz="5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NDA Business Plan</a:t>
            </a:r>
          </a:p>
          <a:p>
            <a:pPr lvl="1"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US" sz="5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Mission Progress Report</a:t>
            </a:r>
          </a:p>
          <a:p>
            <a:pPr lvl="1"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US" sz="5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Site and topic strategies</a:t>
            </a:r>
          </a:p>
          <a:p>
            <a:pPr marL="368213" lvl="1" indent="0" defTabSz="457200">
              <a:lnSpc>
                <a:spcPct val="90000"/>
              </a:lnSpc>
              <a:spcBef>
                <a:spcPts val="1000"/>
              </a:spcBef>
              <a:buNone/>
            </a:pPr>
            <a:endParaRPr lang="en-US" sz="5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defTabSz="4572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5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Ongoing engagement with:</a:t>
            </a:r>
          </a:p>
          <a:p>
            <a:pPr lvl="1"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US" sz="5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Regulators</a:t>
            </a:r>
          </a:p>
          <a:p>
            <a:pPr lvl="1"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US" sz="5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Government</a:t>
            </a:r>
          </a:p>
          <a:p>
            <a:pPr lvl="1"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"/>
            </a:pPr>
            <a:r>
              <a:rPr lang="en-US" sz="5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Stakeholders</a:t>
            </a:r>
          </a:p>
          <a:p>
            <a:pPr marL="0" indent="0"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"/>
            </a:pPr>
            <a:endParaRPr lang="en-US" sz="5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defTabSz="457200">
              <a:lnSpc>
                <a:spcPct val="90000"/>
              </a:lnSpc>
              <a:spcBef>
                <a:spcPts val="1000"/>
              </a:spcBef>
              <a:buFont typeface="Wingdings 3" charset="2"/>
              <a:buChar char=""/>
            </a:pPr>
            <a:endParaRPr lang="en-US" sz="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51435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E680DB-4890-5873-D5AE-93D967B39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505" y="1383497"/>
            <a:ext cx="4046789" cy="139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9794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333F48"/>
      </a:dk2>
      <a:lt2>
        <a:srgbClr val="EEECE1"/>
      </a:lt2>
      <a:accent1>
        <a:srgbClr val="5C068C"/>
      </a:accent1>
      <a:accent2>
        <a:srgbClr val="007FA3"/>
      </a:accent2>
      <a:accent3>
        <a:srgbClr val="4C8C2B"/>
      </a:accent3>
      <a:accent4>
        <a:srgbClr val="E40046"/>
      </a:accent4>
      <a:accent5>
        <a:srgbClr val="FF671F"/>
      </a:accent5>
      <a:accent6>
        <a:srgbClr val="005E5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Custom 1">
      <a:dk1>
        <a:sysClr val="windowText" lastClr="000000"/>
      </a:dk1>
      <a:lt1>
        <a:sysClr val="window" lastClr="FFFFFF"/>
      </a:lt1>
      <a:dk2>
        <a:srgbClr val="333F48"/>
      </a:dk2>
      <a:lt2>
        <a:srgbClr val="EEECE1"/>
      </a:lt2>
      <a:accent1>
        <a:srgbClr val="5C068C"/>
      </a:accent1>
      <a:accent2>
        <a:srgbClr val="007FA3"/>
      </a:accent2>
      <a:accent3>
        <a:srgbClr val="4C8C2B"/>
      </a:accent3>
      <a:accent4>
        <a:srgbClr val="E40046"/>
      </a:accent4>
      <a:accent5>
        <a:srgbClr val="FF671F"/>
      </a:accent5>
      <a:accent6>
        <a:srgbClr val="005E5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38b821-0bbd-47bd-8453-448613961780" xsi:nil="true"/>
    <lcf76f155ced4ddcb4097134ff3c332f xmlns="8361e8b8-df75-4cb5-ab88-db66a38dd3b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B5460B0E5B7B4DB8171F8DFD03F41C" ma:contentTypeVersion="15" ma:contentTypeDescription="Create a new document." ma:contentTypeScope="" ma:versionID="33aeff678338b05734d3870ba9363758">
  <xsd:schema xmlns:xsd="http://www.w3.org/2001/XMLSchema" xmlns:xs="http://www.w3.org/2001/XMLSchema" xmlns:p="http://schemas.microsoft.com/office/2006/metadata/properties" xmlns:ns2="8361e8b8-df75-4cb5-ab88-db66a38dd3bd" xmlns:ns3="8438b821-0bbd-47bd-8453-448613961780" targetNamespace="http://schemas.microsoft.com/office/2006/metadata/properties" ma:root="true" ma:fieldsID="5da48ffd99ab27344f66880f37c8a0de" ns2:_="" ns3:_="">
    <xsd:import namespace="8361e8b8-df75-4cb5-ab88-db66a38dd3bd"/>
    <xsd:import namespace="8438b821-0bbd-47bd-8453-4486139617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1e8b8-df75-4cb5-ab88-db66a38dd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06bf4c4-4eb2-40f1-bc0e-6b8189d6fc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8b821-0bbd-47bd-8453-44861396178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67c7465-1ba3-4586-818c-1900e4937469}" ma:internalName="TaxCatchAll" ma:showField="CatchAllData" ma:web="8438b821-0bbd-47bd-8453-4486139617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D115D8-42EE-4827-88E9-9EECB03CD5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6D464D-2C08-4663-AB34-7E5D85BAC3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42CBFAF-7745-43E9-B4C7-D5608E578C44}"/>
</file>

<file path=docProps/app.xml><?xml version="1.0" encoding="utf-8"?>
<Properties xmlns="http://schemas.openxmlformats.org/officeDocument/2006/extended-properties" xmlns:vt="http://schemas.openxmlformats.org/officeDocument/2006/docPropsVTypes">
  <Template>NDA group ppt template</Template>
  <TotalTime>9499</TotalTime>
  <Words>584</Words>
  <Application>Microsoft Office PowerPoint</Application>
  <PresentationFormat>On-screen Show (16:9)</PresentationFormat>
  <Paragraphs>122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Aptos</vt:lpstr>
      <vt:lpstr>Arial</vt:lpstr>
      <vt:lpstr>Arial Black</vt:lpstr>
      <vt:lpstr>Arial Narrow</vt:lpstr>
      <vt:lpstr>Book Antiqua</vt:lpstr>
      <vt:lpstr>Segoe UI</vt:lpstr>
      <vt:lpstr>Segoe UI Semibold</vt:lpstr>
      <vt:lpstr>Segoe UI Semilight</vt:lpstr>
      <vt:lpstr>Trebuchet MS</vt:lpstr>
      <vt:lpstr>Wingdings 3</vt:lpstr>
      <vt:lpstr>1_Custom Design</vt:lpstr>
      <vt:lpstr>3_Custom Design</vt:lpstr>
      <vt:lpstr>Facet</vt:lpstr>
      <vt:lpstr>PowerPoint Presentation</vt:lpstr>
      <vt:lpstr>PowerPoint Presentation</vt:lpstr>
      <vt:lpstr>Strategy 5: End-to-End Journey</vt:lpstr>
      <vt:lpstr>Public Consultation: Scale and Reach</vt:lpstr>
      <vt:lpstr>Nuleaf consultation feedback – key themes</vt:lpstr>
      <vt:lpstr>How We Handled Consultation Feedback</vt:lpstr>
      <vt:lpstr>Overall Consultation Messages</vt:lpstr>
      <vt:lpstr>Transparency and Traceability</vt:lpstr>
      <vt:lpstr>Keeping Strategy 5 “Live” Post-Publication</vt:lpstr>
      <vt:lpstr>PowerPoint Presentation</vt:lpstr>
    </vt:vector>
  </TitlesOfParts>
  <Company>NDA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Long, Juliet</dc:creator>
  <cp:lastModifiedBy>Efkarpidis, Koulis</cp:lastModifiedBy>
  <cp:revision>5</cp:revision>
  <dcterms:created xsi:type="dcterms:W3CDTF">2025-08-13T14:55:32Z</dcterms:created>
  <dcterms:modified xsi:type="dcterms:W3CDTF">2026-03-11T14:03:42Z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02fffcc-0b75-4fc5-9391-81f23a104fec_Enabled">
    <vt:lpwstr>true</vt:lpwstr>
  </property>
  <property fmtid="{D5CDD505-2E9C-101B-9397-08002B2CF9AE}" pid="3" name="MSIP_Label_002fffcc-0b75-4fc5-9391-81f23a104fec_SetDate">
    <vt:lpwstr>2024-10-14T08:31:43Z</vt:lpwstr>
  </property>
  <property fmtid="{D5CDD505-2E9C-101B-9397-08002B2CF9AE}" pid="4" name="MSIP_Label_002fffcc-0b75-4fc5-9391-81f23a104fec_Method">
    <vt:lpwstr>Privileged</vt:lpwstr>
  </property>
  <property fmtid="{D5CDD505-2E9C-101B-9397-08002B2CF9AE}" pid="5" name="MSIP_Label_002fffcc-0b75-4fc5-9391-81f23a104fec_Name">
    <vt:lpwstr>OFFICIAL (not marked)</vt:lpwstr>
  </property>
  <property fmtid="{D5CDD505-2E9C-101B-9397-08002B2CF9AE}" pid="6" name="MSIP_Label_002fffcc-0b75-4fc5-9391-81f23a104fec_SiteId">
    <vt:lpwstr>ee032e7f-73e4-457a-a0c4-cfbe17e33ceb</vt:lpwstr>
  </property>
  <property fmtid="{D5CDD505-2E9C-101B-9397-08002B2CF9AE}" pid="7" name="MSIP_Label_002fffcc-0b75-4fc5-9391-81f23a104fec_ActionId">
    <vt:lpwstr>ea8de2c1-cac6-41d5-add4-ec871539db78</vt:lpwstr>
  </property>
  <property fmtid="{D5CDD505-2E9C-101B-9397-08002B2CF9AE}" pid="8" name="MSIP_Label_002fffcc-0b75-4fc5-9391-81f23a104fec_ContentBits">
    <vt:lpwstr>0</vt:lpwstr>
  </property>
  <property fmtid="{D5CDD505-2E9C-101B-9397-08002B2CF9AE}" pid="9" name="ContentTypeId">
    <vt:lpwstr>0x010100ABB5460B0E5B7B4DB8171F8DFD03F41C</vt:lpwstr>
  </property>
</Properties>
</file>