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4"/>
  </p:notesMasterIdLst>
  <p:sldIdLst>
    <p:sldId id="1073" r:id="rId2"/>
    <p:sldId id="281" r:id="rId3"/>
    <p:sldId id="277" r:id="rId4"/>
    <p:sldId id="1130" r:id="rId5"/>
    <p:sldId id="276" r:id="rId6"/>
    <p:sldId id="4355" r:id="rId7"/>
    <p:sldId id="4353" r:id="rId8"/>
    <p:sldId id="284" r:id="rId9"/>
    <p:sldId id="4354" r:id="rId10"/>
    <p:sldId id="1074" r:id="rId11"/>
    <p:sldId id="1076" r:id="rId12"/>
    <p:sldId id="4365" r:id="rId13"/>
    <p:sldId id="1083" r:id="rId14"/>
    <p:sldId id="1070" r:id="rId15"/>
    <p:sldId id="1072" r:id="rId16"/>
    <p:sldId id="1068" r:id="rId17"/>
    <p:sldId id="4369" r:id="rId18"/>
    <p:sldId id="4372" r:id="rId19"/>
    <p:sldId id="4373" r:id="rId20"/>
    <p:sldId id="272" r:id="rId21"/>
    <p:sldId id="1057" r:id="rId22"/>
    <p:sldId id="1058" r:id="rId23"/>
  </p:sldIdLst>
  <p:sldSz cx="10080625" cy="5670550"/>
  <p:notesSz cx="6646863" cy="9777413"/>
  <p:defaultTextStyle>
    <a:defPPr>
      <a:defRPr lang="en-GB"/>
    </a:defPPr>
    <a:lvl1pPr algn="l" defTabSz="449263" rtl="0" eaLnBrk="0" fontAlgn="base" hangingPunct="0">
      <a:spcBef>
        <a:spcPct val="0"/>
      </a:spcBef>
      <a:spcAft>
        <a:spcPct val="0"/>
      </a:spcAft>
      <a:defRPr sz="2200" kern="1200">
        <a:solidFill>
          <a:schemeClr val="bg1"/>
        </a:solidFill>
        <a:latin typeface="Source Sans Pro" panose="020B0503030403020204" pitchFamily="34" charset="0"/>
        <a:ea typeface="+mn-ea"/>
        <a:cs typeface="Tahoma" panose="020B0604030504040204" pitchFamily="34" charset="0"/>
      </a:defRPr>
    </a:lvl1pPr>
    <a:lvl2pPr marL="742950" indent="-285750" algn="l" defTabSz="449263" rtl="0" eaLnBrk="0" fontAlgn="base" hangingPunct="0">
      <a:spcBef>
        <a:spcPct val="0"/>
      </a:spcBef>
      <a:spcAft>
        <a:spcPct val="0"/>
      </a:spcAft>
      <a:defRPr sz="2200" kern="1200">
        <a:solidFill>
          <a:schemeClr val="bg1"/>
        </a:solidFill>
        <a:latin typeface="Source Sans Pro" panose="020B0503030403020204" pitchFamily="34" charset="0"/>
        <a:ea typeface="+mn-ea"/>
        <a:cs typeface="Tahoma" panose="020B0604030504040204" pitchFamily="34" charset="0"/>
      </a:defRPr>
    </a:lvl2pPr>
    <a:lvl3pPr marL="1143000" indent="-228600" algn="l" defTabSz="449263" rtl="0" eaLnBrk="0" fontAlgn="base" hangingPunct="0">
      <a:spcBef>
        <a:spcPct val="0"/>
      </a:spcBef>
      <a:spcAft>
        <a:spcPct val="0"/>
      </a:spcAft>
      <a:defRPr sz="2200" kern="1200">
        <a:solidFill>
          <a:schemeClr val="bg1"/>
        </a:solidFill>
        <a:latin typeface="Source Sans Pro" panose="020B0503030403020204" pitchFamily="34" charset="0"/>
        <a:ea typeface="+mn-ea"/>
        <a:cs typeface="Tahoma" panose="020B0604030504040204" pitchFamily="34" charset="0"/>
      </a:defRPr>
    </a:lvl3pPr>
    <a:lvl4pPr marL="1600200" indent="-228600" algn="l" defTabSz="449263" rtl="0" eaLnBrk="0" fontAlgn="base" hangingPunct="0">
      <a:spcBef>
        <a:spcPct val="0"/>
      </a:spcBef>
      <a:spcAft>
        <a:spcPct val="0"/>
      </a:spcAft>
      <a:defRPr sz="2200" kern="1200">
        <a:solidFill>
          <a:schemeClr val="bg1"/>
        </a:solidFill>
        <a:latin typeface="Source Sans Pro" panose="020B0503030403020204" pitchFamily="34" charset="0"/>
        <a:ea typeface="+mn-ea"/>
        <a:cs typeface="Tahoma" panose="020B0604030504040204" pitchFamily="34" charset="0"/>
      </a:defRPr>
    </a:lvl4pPr>
    <a:lvl5pPr marL="2057400" indent="-228600" algn="l" defTabSz="449263" rtl="0" eaLnBrk="0" fontAlgn="base" hangingPunct="0">
      <a:spcBef>
        <a:spcPct val="0"/>
      </a:spcBef>
      <a:spcAft>
        <a:spcPct val="0"/>
      </a:spcAft>
      <a:defRPr sz="2200" kern="1200">
        <a:solidFill>
          <a:schemeClr val="bg1"/>
        </a:solidFill>
        <a:latin typeface="Source Sans Pro" panose="020B0503030403020204" pitchFamily="34" charset="0"/>
        <a:ea typeface="+mn-ea"/>
        <a:cs typeface="Tahoma" panose="020B0604030504040204" pitchFamily="34" charset="0"/>
      </a:defRPr>
    </a:lvl5pPr>
    <a:lvl6pPr marL="2286000" algn="l" defTabSz="914400" rtl="0" eaLnBrk="1" latinLnBrk="0" hangingPunct="1">
      <a:defRPr sz="2200" kern="1200">
        <a:solidFill>
          <a:schemeClr val="bg1"/>
        </a:solidFill>
        <a:latin typeface="Source Sans Pro" panose="020B0503030403020204" pitchFamily="34" charset="0"/>
        <a:ea typeface="+mn-ea"/>
        <a:cs typeface="Tahoma" panose="020B0604030504040204" pitchFamily="34" charset="0"/>
      </a:defRPr>
    </a:lvl6pPr>
    <a:lvl7pPr marL="2743200" algn="l" defTabSz="914400" rtl="0" eaLnBrk="1" latinLnBrk="0" hangingPunct="1">
      <a:defRPr sz="2200" kern="1200">
        <a:solidFill>
          <a:schemeClr val="bg1"/>
        </a:solidFill>
        <a:latin typeface="Source Sans Pro" panose="020B0503030403020204" pitchFamily="34" charset="0"/>
        <a:ea typeface="+mn-ea"/>
        <a:cs typeface="Tahoma" panose="020B0604030504040204" pitchFamily="34" charset="0"/>
      </a:defRPr>
    </a:lvl7pPr>
    <a:lvl8pPr marL="3200400" algn="l" defTabSz="914400" rtl="0" eaLnBrk="1" latinLnBrk="0" hangingPunct="1">
      <a:defRPr sz="2200" kern="1200">
        <a:solidFill>
          <a:schemeClr val="bg1"/>
        </a:solidFill>
        <a:latin typeface="Source Sans Pro" panose="020B0503030403020204" pitchFamily="34" charset="0"/>
        <a:ea typeface="+mn-ea"/>
        <a:cs typeface="Tahoma" panose="020B0604030504040204" pitchFamily="34" charset="0"/>
      </a:defRPr>
    </a:lvl8pPr>
    <a:lvl9pPr marL="3657600" algn="l" defTabSz="914400" rtl="0" eaLnBrk="1" latinLnBrk="0" hangingPunct="1">
      <a:defRPr sz="2200" kern="1200">
        <a:solidFill>
          <a:schemeClr val="bg1"/>
        </a:solidFill>
        <a:latin typeface="Source Sans Pro" panose="020B0503030403020204" pitchFamily="34" charset="0"/>
        <a:ea typeface="+mn-ea"/>
        <a:cs typeface="Tahoma" panose="020B0604030504040204" pitchFamily="34" charset="0"/>
      </a:defRPr>
    </a:lvl9pPr>
  </p:defaultTextStyle>
  <p:extLst>
    <p:ext uri="{EFAFB233-063F-42B5-8137-9DF3F51BA10A}">
      <p15:sldGuideLst xmlns:p15="http://schemas.microsoft.com/office/powerpoint/2012/main">
        <p15:guide id="1" orient="horz" pos="2149" userDrawn="1">
          <p15:clr>
            <a:srgbClr val="A4A3A4"/>
          </p15:clr>
        </p15:guide>
        <p15:guide id="2" pos="2880">
          <p15:clr>
            <a:srgbClr val="A4A3A4"/>
          </p15:clr>
        </p15:guide>
      </p15:sldGuideLst>
    </p:ext>
    <p:ext uri="{2D200454-40CA-4A62-9FC3-DE9A4176ACB9}">
      <p15:notesGuideLst xmlns:p15="http://schemas.microsoft.com/office/powerpoint/2012/main">
        <p15:guide id="1" orient="horz" pos="2634" userDrawn="1">
          <p15:clr>
            <a:srgbClr val="A4A3A4"/>
          </p15:clr>
        </p15:guide>
        <p15:guide id="2" pos="1899"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664D"/>
    <a:srgbClr val="FFFFCC"/>
    <a:srgbClr val="66C9C3"/>
    <a:srgbClr val="203864"/>
    <a:srgbClr val="3C908C"/>
    <a:srgbClr val="CCFFFF"/>
    <a:srgbClr val="038A7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150" autoAdjust="0"/>
    <p:restoredTop sz="80630" autoAdjust="0"/>
  </p:normalViewPr>
  <p:slideViewPr>
    <p:cSldViewPr>
      <p:cViewPr varScale="1">
        <p:scale>
          <a:sx n="90" d="100"/>
          <a:sy n="90" d="100"/>
        </p:scale>
        <p:origin x="1002" y="51"/>
      </p:cViewPr>
      <p:guideLst>
        <p:guide orient="horz" pos="2149"/>
        <p:guide pos="2880"/>
      </p:guideLst>
    </p:cSldViewPr>
  </p:slideViewPr>
  <p:outlineViewPr>
    <p:cViewPr varScale="1">
      <p:scale>
        <a:sx n="170" d="200"/>
        <a:sy n="170" d="200"/>
      </p:scale>
      <p:origin x="0" y="0"/>
    </p:cViewPr>
  </p:outlineViewPr>
  <p:notesTextViewPr>
    <p:cViewPr>
      <p:scale>
        <a:sx n="1" d="1"/>
        <a:sy n="1" d="1"/>
      </p:scale>
      <p:origin x="0" y="0"/>
    </p:cViewPr>
  </p:notesTextViewPr>
  <p:notesViewPr>
    <p:cSldViewPr>
      <p:cViewPr varScale="1">
        <p:scale>
          <a:sx n="59" d="100"/>
          <a:sy n="59" d="100"/>
        </p:scale>
        <p:origin x="-1752" y="-72"/>
      </p:cViewPr>
      <p:guideLst>
        <p:guide orient="horz" pos="2634"/>
        <p:guide pos="1899"/>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openxmlformats.org/officeDocument/2006/relationships/customXml" Target="../customXml/item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ane Turner" userId="fe463ba1-a841-4ca3-89f9-9fefedcbbe62" providerId="ADAL" clId="{AA3A98DF-AD49-4976-9CB4-ACAA43A64707}"/>
    <pc:docChg chg="undo redo custSel mod addSld delSld modSld sldOrd modMainMaster modNotesMaster">
      <pc:chgData name="Shane Turner" userId="fe463ba1-a841-4ca3-89f9-9fefedcbbe62" providerId="ADAL" clId="{AA3A98DF-AD49-4976-9CB4-ACAA43A64707}" dt="2026-10-08T14:58:10.902" v="6095" actId="47"/>
      <pc:docMkLst>
        <pc:docMk/>
      </pc:docMkLst>
      <pc:sldChg chg="addSp delSp modSp add mod modNotes modNotesTx">
        <pc:chgData name="Shane Turner" userId="fe463ba1-a841-4ca3-89f9-9fefedcbbe62" providerId="ADAL" clId="{AA3A98DF-AD49-4976-9CB4-ACAA43A64707}" dt="2026-10-07T07:36:20.878" v="6086" actId="20577"/>
        <pc:sldMkLst>
          <pc:docMk/>
          <pc:sldMk cId="2959087739" sldId="272"/>
        </pc:sldMkLst>
        <pc:spChg chg="mod">
          <ac:chgData name="Shane Turner" userId="fe463ba1-a841-4ca3-89f9-9fefedcbbe62" providerId="ADAL" clId="{AA3A98DF-AD49-4976-9CB4-ACAA43A64707}" dt="2026-10-07T07:36:20.878" v="6086" actId="20577"/>
          <ac:spMkLst>
            <pc:docMk/>
            <pc:sldMk cId="2959087739" sldId="272"/>
            <ac:spMk id="19" creationId="{51F52F8C-E116-DA0F-F995-A89599CF6E10}"/>
          </ac:spMkLst>
        </pc:spChg>
        <pc:spChg chg="mod">
          <ac:chgData name="Shane Turner" userId="fe463ba1-a841-4ca3-89f9-9fefedcbbe62" providerId="ADAL" clId="{AA3A98DF-AD49-4976-9CB4-ACAA43A64707}" dt="2026-10-06T11:06:39.402" v="3680" actId="255"/>
          <ac:spMkLst>
            <pc:docMk/>
            <pc:sldMk cId="2959087739" sldId="272"/>
            <ac:spMk id="30721" creationId="{168A7A39-E561-1688-B5BA-5D7E7D6D9688}"/>
          </ac:spMkLst>
        </pc:spChg>
        <pc:grpChg chg="add">
          <ac:chgData name="Shane Turner" userId="fe463ba1-a841-4ca3-89f9-9fefedcbbe62" providerId="ADAL" clId="{AA3A98DF-AD49-4976-9CB4-ACAA43A64707}" dt="2026-10-06T11:36:55.595" v="3715" actId="26606"/>
          <ac:grpSpMkLst>
            <pc:docMk/>
            <pc:sldMk cId="2959087739" sldId="272"/>
            <ac:grpSpMk id="20" creationId="{E43DBB1F-77BD-A850-08A2-67BB85AB4291}"/>
          </ac:grpSpMkLst>
        </pc:grpChg>
      </pc:sldChg>
      <pc:sldChg chg="addSp delSp modSp add mod modNotes modNotesTx">
        <pc:chgData name="Shane Turner" userId="fe463ba1-a841-4ca3-89f9-9fefedcbbe62" providerId="ADAL" clId="{AA3A98DF-AD49-4976-9CB4-ACAA43A64707}" dt="2026-10-06T16:30:47.331" v="5856" actId="26606"/>
        <pc:sldMkLst>
          <pc:docMk/>
          <pc:sldMk cId="1873847743" sldId="276"/>
        </pc:sldMkLst>
        <pc:spChg chg="mod">
          <ac:chgData name="Shane Turner" userId="fe463ba1-a841-4ca3-89f9-9fefedcbbe62" providerId="ADAL" clId="{AA3A98DF-AD49-4976-9CB4-ACAA43A64707}" dt="2026-10-06T05:09:33.589" v="2787" actId="21"/>
          <ac:spMkLst>
            <pc:docMk/>
            <pc:sldMk cId="1873847743" sldId="276"/>
            <ac:spMk id="2" creationId="{5B67906B-B8D3-B3B9-D300-650982C2FE80}"/>
          </ac:spMkLst>
        </pc:spChg>
        <pc:spChg chg="mod">
          <ac:chgData name="Shane Turner" userId="fe463ba1-a841-4ca3-89f9-9fefedcbbe62" providerId="ADAL" clId="{AA3A98DF-AD49-4976-9CB4-ACAA43A64707}" dt="2026-10-06T05:26:36.989" v="3018" actId="1076"/>
          <ac:spMkLst>
            <pc:docMk/>
            <pc:sldMk cId="1873847743" sldId="276"/>
            <ac:spMk id="5" creationId="{33E9AB3D-9D5A-E90F-B20A-2CB0ABEDEA50}"/>
          </ac:spMkLst>
        </pc:spChg>
        <pc:spChg chg="add mod">
          <ac:chgData name="Shane Turner" userId="fe463ba1-a841-4ca3-89f9-9fefedcbbe62" providerId="ADAL" clId="{AA3A98DF-AD49-4976-9CB4-ACAA43A64707}" dt="2026-10-06T05:26:31.521" v="3017" actId="1076"/>
          <ac:spMkLst>
            <pc:docMk/>
            <pc:sldMk cId="1873847743" sldId="276"/>
            <ac:spMk id="10" creationId="{57E85B3A-F258-DE42-ABA7-38EAB90E5094}"/>
          </ac:spMkLst>
        </pc:spChg>
        <pc:spChg chg="add mod">
          <ac:chgData name="Shane Turner" userId="fe463ba1-a841-4ca3-89f9-9fefedcbbe62" providerId="ADAL" clId="{AA3A98DF-AD49-4976-9CB4-ACAA43A64707}" dt="2026-10-06T05:26:15.886" v="3015" actId="1076"/>
          <ac:spMkLst>
            <pc:docMk/>
            <pc:sldMk cId="1873847743" sldId="276"/>
            <ac:spMk id="14" creationId="{5F12DAA7-7084-8796-7A44-3CFC9A44C86D}"/>
          </ac:spMkLst>
        </pc:spChg>
        <pc:spChg chg="add mod">
          <ac:chgData name="Shane Turner" userId="fe463ba1-a841-4ca3-89f9-9fefedcbbe62" providerId="ADAL" clId="{AA3A98DF-AD49-4976-9CB4-ACAA43A64707}" dt="2026-10-06T05:25:02.234" v="3006" actId="207"/>
          <ac:spMkLst>
            <pc:docMk/>
            <pc:sldMk cId="1873847743" sldId="276"/>
            <ac:spMk id="16" creationId="{AF018A2D-CE4E-4264-D7F6-E4D956C754F2}"/>
          </ac:spMkLst>
        </pc:spChg>
        <pc:spChg chg="add mod">
          <ac:chgData name="Shane Turner" userId="fe463ba1-a841-4ca3-89f9-9fefedcbbe62" providerId="ADAL" clId="{AA3A98DF-AD49-4976-9CB4-ACAA43A64707}" dt="2026-10-06T05:25:37.723" v="3009" actId="207"/>
          <ac:spMkLst>
            <pc:docMk/>
            <pc:sldMk cId="1873847743" sldId="276"/>
            <ac:spMk id="18" creationId="{B206CC61-EBEC-CFE5-86FA-18900185EB90}"/>
          </ac:spMkLst>
        </pc:spChg>
        <pc:spChg chg="add mod">
          <ac:chgData name="Shane Turner" userId="fe463ba1-a841-4ca3-89f9-9fefedcbbe62" providerId="ADAL" clId="{AA3A98DF-AD49-4976-9CB4-ACAA43A64707}" dt="2026-10-06T05:26:12.402" v="3014" actId="14100"/>
          <ac:spMkLst>
            <pc:docMk/>
            <pc:sldMk cId="1873847743" sldId="276"/>
            <ac:spMk id="20" creationId="{92201F27-F514-435E-5068-0A81A79F9429}"/>
          </ac:spMkLst>
        </pc:spChg>
        <pc:picChg chg="mod">
          <ac:chgData name="Shane Turner" userId="fe463ba1-a841-4ca3-89f9-9fefedcbbe62" providerId="ADAL" clId="{AA3A98DF-AD49-4976-9CB4-ACAA43A64707}" dt="2026-10-06T05:25:51.038" v="3011" actId="1076"/>
          <ac:picMkLst>
            <pc:docMk/>
            <pc:sldMk cId="1873847743" sldId="276"/>
            <ac:picMk id="4" creationId="{7E1D6EF5-1708-1278-26D5-22AB72E32163}"/>
          </ac:picMkLst>
        </pc:picChg>
        <pc:picChg chg="add mod">
          <ac:chgData name="Shane Turner" userId="fe463ba1-a841-4ca3-89f9-9fefedcbbe62" providerId="ADAL" clId="{AA3A98DF-AD49-4976-9CB4-ACAA43A64707}" dt="2026-10-06T05:25:43.454" v="3010" actId="1076"/>
          <ac:picMkLst>
            <pc:docMk/>
            <pc:sldMk cId="1873847743" sldId="276"/>
            <ac:picMk id="8" creationId="{2F65991B-12D1-E95F-3DF9-B30E3854C1E5}"/>
          </ac:picMkLst>
        </pc:picChg>
        <pc:picChg chg="add mod">
          <ac:chgData name="Shane Turner" userId="fe463ba1-a841-4ca3-89f9-9fefedcbbe62" providerId="ADAL" clId="{AA3A98DF-AD49-4976-9CB4-ACAA43A64707}" dt="2026-10-06T05:26:04.663" v="3013" actId="1076"/>
          <ac:picMkLst>
            <pc:docMk/>
            <pc:sldMk cId="1873847743" sldId="276"/>
            <ac:picMk id="12" creationId="{CAD365BF-0F90-5751-062C-5F1AF74640A5}"/>
          </ac:picMkLst>
        </pc:picChg>
      </pc:sldChg>
      <pc:sldChg chg="addSp delSp modSp add mod modNotes modNotesTx">
        <pc:chgData name="Shane Turner" userId="fe463ba1-a841-4ca3-89f9-9fefedcbbe62" providerId="ADAL" clId="{AA3A98DF-AD49-4976-9CB4-ACAA43A64707}" dt="2026-10-06T16:30:47.331" v="5856" actId="26606"/>
        <pc:sldMkLst>
          <pc:docMk/>
          <pc:sldMk cId="222887227" sldId="277"/>
        </pc:sldMkLst>
        <pc:spChg chg="mod">
          <ac:chgData name="Shane Turner" userId="fe463ba1-a841-4ca3-89f9-9fefedcbbe62" providerId="ADAL" clId="{AA3A98DF-AD49-4976-9CB4-ACAA43A64707}" dt="2026-10-06T07:19:34.158" v="3202" actId="255"/>
          <ac:spMkLst>
            <pc:docMk/>
            <pc:sldMk cId="222887227" sldId="277"/>
            <ac:spMk id="2" creationId="{7D8DBCBB-CD2C-045D-8D88-1BF701020243}"/>
          </ac:spMkLst>
        </pc:spChg>
        <pc:spChg chg="mod">
          <ac:chgData name="Shane Turner" userId="fe463ba1-a841-4ca3-89f9-9fefedcbbe62" providerId="ADAL" clId="{AA3A98DF-AD49-4976-9CB4-ACAA43A64707}" dt="2026-10-06T04:58:05.934" v="2772" actId="12"/>
          <ac:spMkLst>
            <pc:docMk/>
            <pc:sldMk cId="222887227" sldId="277"/>
            <ac:spMk id="9" creationId="{83743E34-363B-04A0-F8C4-A38B0DD33880}"/>
          </ac:spMkLst>
        </pc:spChg>
        <pc:picChg chg="add mod">
          <ac:chgData name="Shane Turner" userId="fe463ba1-a841-4ca3-89f9-9fefedcbbe62" providerId="ADAL" clId="{AA3A98DF-AD49-4976-9CB4-ACAA43A64707}" dt="2026-10-06T04:56:30.914" v="2766" actId="14100"/>
          <ac:picMkLst>
            <pc:docMk/>
            <pc:sldMk cId="222887227" sldId="277"/>
            <ac:picMk id="5" creationId="{E3C1DE4B-DF8B-134B-823D-1ABF868CDB9A}"/>
          </ac:picMkLst>
        </pc:picChg>
      </pc:sldChg>
      <pc:sldChg chg="add del ord modNotes modNotesTx">
        <pc:chgData name="Shane Turner" userId="fe463ba1-a841-4ca3-89f9-9fefedcbbe62" providerId="ADAL" clId="{AA3A98DF-AD49-4976-9CB4-ACAA43A64707}" dt="2026-10-08T14:58:10.902" v="6095" actId="47"/>
        <pc:sldMkLst>
          <pc:docMk/>
          <pc:sldMk cId="2098312487" sldId="279"/>
        </pc:sldMkLst>
      </pc:sldChg>
      <pc:sldChg chg="modSp add mod modNotes modNotesTx">
        <pc:chgData name="Shane Turner" userId="fe463ba1-a841-4ca3-89f9-9fefedcbbe62" providerId="ADAL" clId="{AA3A98DF-AD49-4976-9CB4-ACAA43A64707}" dt="2026-10-06T16:30:47.331" v="5856" actId="26606"/>
        <pc:sldMkLst>
          <pc:docMk/>
          <pc:sldMk cId="2822515955" sldId="281"/>
        </pc:sldMkLst>
        <pc:spChg chg="mod">
          <ac:chgData name="Shane Turner" userId="fe463ba1-a841-4ca3-89f9-9fefedcbbe62" providerId="ADAL" clId="{AA3A98DF-AD49-4976-9CB4-ACAA43A64707}" dt="2026-10-06T07:19:30.874" v="3201" actId="255"/>
          <ac:spMkLst>
            <pc:docMk/>
            <pc:sldMk cId="2822515955" sldId="281"/>
            <ac:spMk id="2" creationId="{3A90A0A7-4020-DD4A-505A-B4EB785BA9A2}"/>
          </ac:spMkLst>
        </pc:spChg>
        <pc:spChg chg="mod">
          <ac:chgData name="Shane Turner" userId="fe463ba1-a841-4ca3-89f9-9fefedcbbe62" providerId="ADAL" clId="{AA3A98DF-AD49-4976-9CB4-ACAA43A64707}" dt="2026-10-06T04:57:47.676" v="2771" actId="20577"/>
          <ac:spMkLst>
            <pc:docMk/>
            <pc:sldMk cId="2822515955" sldId="281"/>
            <ac:spMk id="3" creationId="{911A58DE-6137-A799-D45E-7F1249B9BDC3}"/>
          </ac:spMkLst>
        </pc:spChg>
      </pc:sldChg>
      <pc:sldChg chg="modSp add mod ord modNotes modNotesTx">
        <pc:chgData name="Shane Turner" userId="fe463ba1-a841-4ca3-89f9-9fefedcbbe62" providerId="ADAL" clId="{AA3A98DF-AD49-4976-9CB4-ACAA43A64707}" dt="2026-10-06T16:30:47.331" v="5856" actId="26606"/>
        <pc:sldMkLst>
          <pc:docMk/>
          <pc:sldMk cId="3810689074" sldId="284"/>
        </pc:sldMkLst>
        <pc:spChg chg="mod">
          <ac:chgData name="Shane Turner" userId="fe463ba1-a841-4ca3-89f9-9fefedcbbe62" providerId="ADAL" clId="{AA3A98DF-AD49-4976-9CB4-ACAA43A64707}" dt="2026-10-06T15:40:57.791" v="5088" actId="20577"/>
          <ac:spMkLst>
            <pc:docMk/>
            <pc:sldMk cId="3810689074" sldId="284"/>
            <ac:spMk id="2" creationId="{6923FCDC-6E89-C58D-051C-F61D693669FA}"/>
          </ac:spMkLst>
        </pc:spChg>
      </pc:sldChg>
      <pc:sldChg chg="addSp delSp modSp add del mod modNotes">
        <pc:chgData name="Shane Turner" userId="fe463ba1-a841-4ca3-89f9-9fefedcbbe62" providerId="ADAL" clId="{AA3A98DF-AD49-4976-9CB4-ACAA43A64707}" dt="2026-10-07T08:12:12.273" v="6088" actId="47"/>
        <pc:sldMkLst>
          <pc:docMk/>
          <pc:sldMk cId="2778090314" sldId="713"/>
        </pc:sldMkLst>
        <pc:spChg chg="del">
          <ac:chgData name="Shane Turner" userId="fe463ba1-a841-4ca3-89f9-9fefedcbbe62" providerId="ADAL" clId="{AA3A98DF-AD49-4976-9CB4-ACAA43A64707}" dt="2026-10-07T07:29:35.615" v="5877" actId="478"/>
          <ac:spMkLst>
            <pc:docMk/>
            <pc:sldMk cId="2778090314" sldId="713"/>
            <ac:spMk id="11" creationId="{C02393A2-8F75-D05F-B10F-B5BAAB75F59F}"/>
          </ac:spMkLst>
        </pc:spChg>
        <pc:spChg chg="del">
          <ac:chgData name="Shane Turner" userId="fe463ba1-a841-4ca3-89f9-9fefedcbbe62" providerId="ADAL" clId="{AA3A98DF-AD49-4976-9CB4-ACAA43A64707}" dt="2026-10-07T07:30:04.416" v="5879" actId="478"/>
          <ac:spMkLst>
            <pc:docMk/>
            <pc:sldMk cId="2778090314" sldId="713"/>
            <ac:spMk id="25" creationId="{A4F081A7-0299-4F97-D496-14523ED499CD}"/>
          </ac:spMkLst>
        </pc:spChg>
        <pc:spChg chg="del">
          <ac:chgData name="Shane Turner" userId="fe463ba1-a841-4ca3-89f9-9fefedcbbe62" providerId="ADAL" clId="{AA3A98DF-AD49-4976-9CB4-ACAA43A64707}" dt="2026-10-07T07:29:16.464" v="5875" actId="478"/>
          <ac:spMkLst>
            <pc:docMk/>
            <pc:sldMk cId="2778090314" sldId="713"/>
            <ac:spMk id="31" creationId="{A5BFE85D-ACD9-42C0-FD7F-F9DAB7F1EA8B}"/>
          </ac:spMkLst>
        </pc:spChg>
        <pc:spChg chg="mod">
          <ac:chgData name="Shane Turner" userId="fe463ba1-a841-4ca3-89f9-9fefedcbbe62" providerId="ADAL" clId="{AA3A98DF-AD49-4976-9CB4-ACAA43A64707}" dt="2026-10-07T07:29:41.136" v="5878" actId="1076"/>
          <ac:spMkLst>
            <pc:docMk/>
            <pc:sldMk cId="2778090314" sldId="713"/>
            <ac:spMk id="41" creationId="{260F523A-AD45-CF31-A312-13ADF71F0D83}"/>
          </ac:spMkLst>
        </pc:spChg>
      </pc:sldChg>
      <pc:sldChg chg="addSp delSp modSp add del mod modNotes modNotesTx">
        <pc:chgData name="Shane Turner" userId="fe463ba1-a841-4ca3-89f9-9fefedcbbe62" providerId="ADAL" clId="{AA3A98DF-AD49-4976-9CB4-ACAA43A64707}" dt="2026-10-08T14:57:25.228" v="6094" actId="47"/>
        <pc:sldMkLst>
          <pc:docMk/>
          <pc:sldMk cId="1493601481" sldId="715"/>
        </pc:sldMkLst>
        <pc:spChg chg="add mod">
          <ac:chgData name="Shane Turner" userId="fe463ba1-a841-4ca3-89f9-9fefedcbbe62" providerId="ADAL" clId="{AA3A98DF-AD49-4976-9CB4-ACAA43A64707}" dt="2026-10-07T08:12:37.855" v="6089" actId="6549"/>
          <ac:spMkLst>
            <pc:docMk/>
            <pc:sldMk cId="1493601481" sldId="715"/>
            <ac:spMk id="3" creationId="{3453498F-C112-B15D-B1ED-04432ED3A61A}"/>
          </ac:spMkLst>
        </pc:spChg>
        <pc:spChg chg="del">
          <ac:chgData name="Shane Turner" userId="fe463ba1-a841-4ca3-89f9-9fefedcbbe62" providerId="ADAL" clId="{AA3A98DF-AD49-4976-9CB4-ACAA43A64707}" dt="2026-10-07T07:30:42.746" v="5881" actId="478"/>
          <ac:spMkLst>
            <pc:docMk/>
            <pc:sldMk cId="1493601481" sldId="715"/>
            <ac:spMk id="16" creationId="{1461DD85-39E9-CFD2-B977-20C967744CC3}"/>
          </ac:spMkLst>
        </pc:spChg>
        <pc:spChg chg="mod">
          <ac:chgData name="Shane Turner" userId="fe463ba1-a841-4ca3-89f9-9fefedcbbe62" providerId="ADAL" clId="{AA3A98DF-AD49-4976-9CB4-ACAA43A64707}" dt="2026-10-07T07:30:48.201" v="5882" actId="1076"/>
          <ac:spMkLst>
            <pc:docMk/>
            <pc:sldMk cId="1493601481" sldId="715"/>
            <ac:spMk id="68" creationId="{EB9879FA-E3FD-6197-AE7A-94E3D18F75D9}"/>
          </ac:spMkLst>
        </pc:spChg>
        <pc:spChg chg="mod">
          <ac:chgData name="Shane Turner" userId="fe463ba1-a841-4ca3-89f9-9fefedcbbe62" providerId="ADAL" clId="{AA3A98DF-AD49-4976-9CB4-ACAA43A64707}" dt="2026-10-07T08:09:44.579" v="6087" actId="20577"/>
          <ac:spMkLst>
            <pc:docMk/>
            <pc:sldMk cId="1493601481" sldId="715"/>
            <ac:spMk id="142" creationId="{766A3FD4-222E-74EB-50B8-3DC10242A04C}"/>
          </ac:spMkLst>
        </pc:spChg>
      </pc:sldChg>
      <pc:sldChg chg="delSp modSp add mod modNotes modNotesTx">
        <pc:chgData name="Shane Turner" userId="fe463ba1-a841-4ca3-89f9-9fefedcbbe62" providerId="ADAL" clId="{AA3A98DF-AD49-4976-9CB4-ACAA43A64707}" dt="2026-10-06T16:30:47.331" v="5856" actId="26606"/>
        <pc:sldMkLst>
          <pc:docMk/>
          <pc:sldMk cId="1524231318" sldId="1057"/>
        </pc:sldMkLst>
        <pc:spChg chg="mod">
          <ac:chgData name="Shane Turner" userId="fe463ba1-a841-4ca3-89f9-9fefedcbbe62" providerId="ADAL" clId="{AA3A98DF-AD49-4976-9CB4-ACAA43A64707}" dt="2026-10-06T11:05:26.237" v="3666" actId="113"/>
          <ac:spMkLst>
            <pc:docMk/>
            <pc:sldMk cId="1524231318" sldId="1057"/>
            <ac:spMk id="30721" creationId="{168A7A39-E561-1688-B5BA-5D7E7D6D9688}"/>
          </ac:spMkLst>
        </pc:spChg>
      </pc:sldChg>
      <pc:sldChg chg="delSp modSp add mod modNotes modNotesTx">
        <pc:chgData name="Shane Turner" userId="fe463ba1-a841-4ca3-89f9-9fefedcbbe62" providerId="ADAL" clId="{AA3A98DF-AD49-4976-9CB4-ACAA43A64707}" dt="2026-10-06T16:30:47.331" v="5856" actId="26606"/>
        <pc:sldMkLst>
          <pc:docMk/>
          <pc:sldMk cId="723789278" sldId="1058"/>
        </pc:sldMkLst>
        <pc:spChg chg="mod">
          <ac:chgData name="Shane Turner" userId="fe463ba1-a841-4ca3-89f9-9fefedcbbe62" providerId="ADAL" clId="{AA3A98DF-AD49-4976-9CB4-ACAA43A64707}" dt="2026-10-06T10:38:42.278" v="3587" actId="20577"/>
          <ac:spMkLst>
            <pc:docMk/>
            <pc:sldMk cId="723789278" sldId="1058"/>
            <ac:spMk id="4" creationId="{EC1CBFA3-A401-6442-43C8-BEEE688B957A}"/>
          </ac:spMkLst>
        </pc:spChg>
        <pc:spChg chg="mod">
          <ac:chgData name="Shane Turner" userId="fe463ba1-a841-4ca3-89f9-9fefedcbbe62" providerId="ADAL" clId="{AA3A98DF-AD49-4976-9CB4-ACAA43A64707}" dt="2026-10-06T11:05:23.450" v="3665" actId="113"/>
          <ac:spMkLst>
            <pc:docMk/>
            <pc:sldMk cId="723789278" sldId="1058"/>
            <ac:spMk id="30721" creationId="{168A7A39-E561-1688-B5BA-5D7E7D6D9688}"/>
          </ac:spMkLst>
        </pc:spChg>
      </pc:sldChg>
      <pc:sldChg chg="modSp mod ord modShow modNotes modNotesTx">
        <pc:chgData name="Shane Turner" userId="fe463ba1-a841-4ca3-89f9-9fefedcbbe62" providerId="ADAL" clId="{AA3A98DF-AD49-4976-9CB4-ACAA43A64707}" dt="2026-10-06T16:30:47.331" v="5856" actId="26606"/>
        <pc:sldMkLst>
          <pc:docMk/>
          <pc:sldMk cId="1225487628" sldId="1068"/>
        </pc:sldMkLst>
        <pc:spChg chg="mod">
          <ac:chgData name="Shane Turner" userId="fe463ba1-a841-4ca3-89f9-9fefedcbbe62" providerId="ADAL" clId="{AA3A98DF-AD49-4976-9CB4-ACAA43A64707}" dt="2026-10-06T11:06:30.762" v="3676" actId="255"/>
          <ac:spMkLst>
            <pc:docMk/>
            <pc:sldMk cId="1225487628" sldId="1068"/>
            <ac:spMk id="5" creationId="{6B6A6715-775A-8495-DBA7-A48F29DA9A7D}"/>
          </ac:spMkLst>
        </pc:spChg>
      </pc:sldChg>
      <pc:sldChg chg="modSp mod ord modNotes modNotesTx">
        <pc:chgData name="Shane Turner" userId="fe463ba1-a841-4ca3-89f9-9fefedcbbe62" providerId="ADAL" clId="{AA3A98DF-AD49-4976-9CB4-ACAA43A64707}" dt="2026-10-06T16:30:47.331" v="5856" actId="26606"/>
        <pc:sldMkLst>
          <pc:docMk/>
          <pc:sldMk cId="370300973" sldId="1070"/>
        </pc:sldMkLst>
        <pc:spChg chg="mod">
          <ac:chgData name="Shane Turner" userId="fe463ba1-a841-4ca3-89f9-9fefedcbbe62" providerId="ADAL" clId="{AA3A98DF-AD49-4976-9CB4-ACAA43A64707}" dt="2026-10-06T11:06:25.728" v="3674" actId="255"/>
          <ac:spMkLst>
            <pc:docMk/>
            <pc:sldMk cId="370300973" sldId="1070"/>
            <ac:spMk id="2" creationId="{DB3C47C4-7289-C416-AD3E-1402C005FE67}"/>
          </ac:spMkLst>
        </pc:spChg>
        <pc:spChg chg="mod">
          <ac:chgData name="Shane Turner" userId="fe463ba1-a841-4ca3-89f9-9fefedcbbe62" providerId="ADAL" clId="{AA3A98DF-AD49-4976-9CB4-ACAA43A64707}" dt="2026-09-22T12:42:41.083" v="2130" actId="20577"/>
          <ac:spMkLst>
            <pc:docMk/>
            <pc:sldMk cId="370300973" sldId="1070"/>
            <ac:spMk id="9" creationId="{5EDF35EF-D444-FC05-24DA-852EB975BD9B}"/>
          </ac:spMkLst>
        </pc:spChg>
        <pc:spChg chg="mod">
          <ac:chgData name="Shane Turner" userId="fe463ba1-a841-4ca3-89f9-9fefedcbbe62" providerId="ADAL" clId="{AA3A98DF-AD49-4976-9CB4-ACAA43A64707}" dt="2026-09-22T12:45:50.142" v="2136" actId="6549"/>
          <ac:spMkLst>
            <pc:docMk/>
            <pc:sldMk cId="370300973" sldId="1070"/>
            <ac:spMk id="19" creationId="{E03CCCB3-A542-416B-D6AE-59143394D3DB}"/>
          </ac:spMkLst>
        </pc:spChg>
        <pc:spChg chg="mod">
          <ac:chgData name="Shane Turner" userId="fe463ba1-a841-4ca3-89f9-9fefedcbbe62" providerId="ADAL" clId="{AA3A98DF-AD49-4976-9CB4-ACAA43A64707}" dt="2026-09-22T12:42:14.412" v="2129" actId="20577"/>
          <ac:spMkLst>
            <pc:docMk/>
            <pc:sldMk cId="370300973" sldId="1070"/>
            <ac:spMk id="27" creationId="{C0289CCC-C858-C776-25DA-48FCE2A08CE4}"/>
          </ac:spMkLst>
        </pc:spChg>
        <pc:spChg chg="mod">
          <ac:chgData name="Shane Turner" userId="fe463ba1-a841-4ca3-89f9-9fefedcbbe62" providerId="ADAL" clId="{AA3A98DF-AD49-4976-9CB4-ACAA43A64707}" dt="2026-09-22T12:45:53.694" v="2137" actId="6549"/>
          <ac:spMkLst>
            <pc:docMk/>
            <pc:sldMk cId="370300973" sldId="1070"/>
            <ac:spMk id="29" creationId="{18C28D9A-17DD-681C-906F-EC70B562C930}"/>
          </ac:spMkLst>
        </pc:spChg>
        <pc:spChg chg="mod">
          <ac:chgData name="Shane Turner" userId="fe463ba1-a841-4ca3-89f9-9fefedcbbe62" providerId="ADAL" clId="{AA3A98DF-AD49-4976-9CB4-ACAA43A64707}" dt="2026-09-22T12:46:00.805" v="2138" actId="6549"/>
          <ac:spMkLst>
            <pc:docMk/>
            <pc:sldMk cId="370300973" sldId="1070"/>
            <ac:spMk id="39" creationId="{3DC1B6DD-B7BF-F692-6B09-3CDE95D6A6EB}"/>
          </ac:spMkLst>
        </pc:spChg>
        <pc:spChg chg="mod">
          <ac:chgData name="Shane Turner" userId="fe463ba1-a841-4ca3-89f9-9fefedcbbe62" providerId="ADAL" clId="{AA3A98DF-AD49-4976-9CB4-ACAA43A64707}" dt="2026-09-22T12:46:03.481" v="2139" actId="6549"/>
          <ac:spMkLst>
            <pc:docMk/>
            <pc:sldMk cId="370300973" sldId="1070"/>
            <ac:spMk id="49" creationId="{4CA2CB34-DD02-92AE-DDAA-0D4EBDA1D92D}"/>
          </ac:spMkLst>
        </pc:spChg>
        <pc:spChg chg="mod">
          <ac:chgData name="Shane Turner" userId="fe463ba1-a841-4ca3-89f9-9fefedcbbe62" providerId="ADAL" clId="{AA3A98DF-AD49-4976-9CB4-ACAA43A64707}" dt="2026-09-22T12:46:08.664" v="2140" actId="6549"/>
          <ac:spMkLst>
            <pc:docMk/>
            <pc:sldMk cId="370300973" sldId="1070"/>
            <ac:spMk id="59" creationId="{A8D9A17E-E5D4-676C-8774-DD47BEC7979A}"/>
          </ac:spMkLst>
        </pc:spChg>
        <pc:spChg chg="mod">
          <ac:chgData name="Shane Turner" userId="fe463ba1-a841-4ca3-89f9-9fefedcbbe62" providerId="ADAL" clId="{AA3A98DF-AD49-4976-9CB4-ACAA43A64707}" dt="2026-09-22T12:45:45.164" v="2135" actId="20577"/>
          <ac:spMkLst>
            <pc:docMk/>
            <pc:sldMk cId="370300973" sldId="1070"/>
            <ac:spMk id="63" creationId="{2D026C81-BBAD-40A2-AF0A-422DDD494B69}"/>
          </ac:spMkLst>
        </pc:spChg>
      </pc:sldChg>
      <pc:sldChg chg="delSp modSp mod ord modNotes modNotesTx">
        <pc:chgData name="Shane Turner" userId="fe463ba1-a841-4ca3-89f9-9fefedcbbe62" providerId="ADAL" clId="{AA3A98DF-AD49-4976-9CB4-ACAA43A64707}" dt="2026-10-06T16:30:47.331" v="5856" actId="26606"/>
        <pc:sldMkLst>
          <pc:docMk/>
          <pc:sldMk cId="4112905715" sldId="1072"/>
        </pc:sldMkLst>
        <pc:spChg chg="mod">
          <ac:chgData name="Shane Turner" userId="fe463ba1-a841-4ca3-89f9-9fefedcbbe62" providerId="ADAL" clId="{AA3A98DF-AD49-4976-9CB4-ACAA43A64707}" dt="2026-10-06T11:06:28.416" v="3675" actId="255"/>
          <ac:spMkLst>
            <pc:docMk/>
            <pc:sldMk cId="4112905715" sldId="1072"/>
            <ac:spMk id="2" creationId="{7455C386-CADC-69B5-CC7F-737BB6341349}"/>
          </ac:spMkLst>
        </pc:spChg>
        <pc:spChg chg="mod">
          <ac:chgData name="Shane Turner" userId="fe463ba1-a841-4ca3-89f9-9fefedcbbe62" providerId="ADAL" clId="{AA3A98DF-AD49-4976-9CB4-ACAA43A64707}" dt="2026-09-22T13:44:15.268" v="2201" actId="20577"/>
          <ac:spMkLst>
            <pc:docMk/>
            <pc:sldMk cId="4112905715" sldId="1072"/>
            <ac:spMk id="25" creationId="{E2B17254-F286-E7F1-B073-5CFE56CA52AF}"/>
          </ac:spMkLst>
        </pc:spChg>
        <pc:spChg chg="mod">
          <ac:chgData name="Shane Turner" userId="fe463ba1-a841-4ca3-89f9-9fefedcbbe62" providerId="ADAL" clId="{AA3A98DF-AD49-4976-9CB4-ACAA43A64707}" dt="2026-09-22T13:44:41.168" v="2219" actId="20577"/>
          <ac:spMkLst>
            <pc:docMk/>
            <pc:sldMk cId="4112905715" sldId="1072"/>
            <ac:spMk id="27" creationId="{0C600E0F-8090-D66A-AC0C-5FC0008F24E5}"/>
          </ac:spMkLst>
        </pc:spChg>
        <pc:spChg chg="mod">
          <ac:chgData name="Shane Turner" userId="fe463ba1-a841-4ca3-89f9-9fefedcbbe62" providerId="ADAL" clId="{AA3A98DF-AD49-4976-9CB4-ACAA43A64707}" dt="2026-09-22T13:45:29.271" v="2248" actId="14100"/>
          <ac:spMkLst>
            <pc:docMk/>
            <pc:sldMk cId="4112905715" sldId="1072"/>
            <ac:spMk id="67" creationId="{EA123E80-388F-E347-BF42-F5153AF81F6F}"/>
          </ac:spMkLst>
        </pc:spChg>
        <pc:spChg chg="mod">
          <ac:chgData name="Shane Turner" userId="fe463ba1-a841-4ca3-89f9-9fefedcbbe62" providerId="ADAL" clId="{AA3A98DF-AD49-4976-9CB4-ACAA43A64707}" dt="2026-09-22T16:37:31.526" v="2367" actId="1076"/>
          <ac:spMkLst>
            <pc:docMk/>
            <pc:sldMk cId="4112905715" sldId="1072"/>
            <ac:spMk id="69" creationId="{AB2A993C-8F97-D526-1E5B-C94857548865}"/>
          </ac:spMkLst>
        </pc:spChg>
        <pc:spChg chg="mod">
          <ac:chgData name="Shane Turner" userId="fe463ba1-a841-4ca3-89f9-9fefedcbbe62" providerId="ADAL" clId="{AA3A98DF-AD49-4976-9CB4-ACAA43A64707}" dt="2026-09-22T16:37:23.869" v="2366" actId="20577"/>
          <ac:spMkLst>
            <pc:docMk/>
            <pc:sldMk cId="4112905715" sldId="1072"/>
            <ac:spMk id="71" creationId="{7FCEED04-9197-1D48-5842-70D8F122590C}"/>
          </ac:spMkLst>
        </pc:spChg>
      </pc:sldChg>
      <pc:sldChg chg="modSp new mod modNotes modNotesTx">
        <pc:chgData name="Shane Turner" userId="fe463ba1-a841-4ca3-89f9-9fefedcbbe62" providerId="ADAL" clId="{AA3A98DF-AD49-4976-9CB4-ACAA43A64707}" dt="2026-10-06T16:30:47.331" v="5856" actId="26606"/>
        <pc:sldMkLst>
          <pc:docMk/>
          <pc:sldMk cId="2819645772" sldId="1073"/>
        </pc:sldMkLst>
        <pc:spChg chg="mod">
          <ac:chgData name="Shane Turner" userId="fe463ba1-a841-4ca3-89f9-9fefedcbbe62" providerId="ADAL" clId="{AA3A98DF-AD49-4976-9CB4-ACAA43A64707}" dt="2026-10-06T11:30:00.125" v="3711" actId="20577"/>
          <ac:spMkLst>
            <pc:docMk/>
            <pc:sldMk cId="2819645772" sldId="1073"/>
            <ac:spMk id="2" creationId="{4645AD2B-7399-106C-65FA-34FBFEDC91EE}"/>
          </ac:spMkLst>
        </pc:spChg>
        <pc:spChg chg="mod">
          <ac:chgData name="Shane Turner" userId="fe463ba1-a841-4ca3-89f9-9fefedcbbe62" providerId="ADAL" clId="{AA3A98DF-AD49-4976-9CB4-ACAA43A64707}" dt="2026-09-22T08:24:22.212" v="95" actId="20577"/>
          <ac:spMkLst>
            <pc:docMk/>
            <pc:sldMk cId="2819645772" sldId="1073"/>
            <ac:spMk id="3" creationId="{4ACC883B-649A-DE3C-FAE3-441EEF35288B}"/>
          </ac:spMkLst>
        </pc:spChg>
      </pc:sldChg>
      <pc:sldChg chg="addSp delSp modSp new mod modClrScheme chgLayout modNotes modNotesTx">
        <pc:chgData name="Shane Turner" userId="fe463ba1-a841-4ca3-89f9-9fefedcbbe62" providerId="ADAL" clId="{AA3A98DF-AD49-4976-9CB4-ACAA43A64707}" dt="2026-10-06T16:30:47.331" v="5856" actId="26606"/>
        <pc:sldMkLst>
          <pc:docMk/>
          <pc:sldMk cId="884158160" sldId="1074"/>
        </pc:sldMkLst>
        <pc:spChg chg="mod ord">
          <ac:chgData name="Shane Turner" userId="fe463ba1-a841-4ca3-89f9-9fefedcbbe62" providerId="ADAL" clId="{AA3A98DF-AD49-4976-9CB4-ACAA43A64707}" dt="2026-10-06T11:06:01.213" v="3670" actId="255"/>
          <ac:spMkLst>
            <pc:docMk/>
            <pc:sldMk cId="884158160" sldId="1074"/>
            <ac:spMk id="2" creationId="{22ACE692-A69B-BD59-E13D-C43641234E0C}"/>
          </ac:spMkLst>
        </pc:spChg>
        <pc:spChg chg="mod ord">
          <ac:chgData name="Shane Turner" userId="fe463ba1-a841-4ca3-89f9-9fefedcbbe62" providerId="ADAL" clId="{AA3A98DF-AD49-4976-9CB4-ACAA43A64707}" dt="2026-09-22T10:51:48.373" v="1465" actId="20577"/>
          <ac:spMkLst>
            <pc:docMk/>
            <pc:sldMk cId="884158160" sldId="1074"/>
            <ac:spMk id="3" creationId="{A076ADF0-F3C4-2830-D5A6-9D558A5923E1}"/>
          </ac:spMkLst>
        </pc:spChg>
        <pc:spChg chg="add mod ord">
          <ac:chgData name="Shane Turner" userId="fe463ba1-a841-4ca3-89f9-9fefedcbbe62" providerId="ADAL" clId="{AA3A98DF-AD49-4976-9CB4-ACAA43A64707}" dt="2026-09-22T10:48:49.667" v="1414" actId="21"/>
          <ac:spMkLst>
            <pc:docMk/>
            <pc:sldMk cId="884158160" sldId="1074"/>
            <ac:spMk id="8" creationId="{C8A0C5AD-BD85-1804-C336-4716C29CD353}"/>
          </ac:spMkLst>
        </pc:spChg>
        <pc:spChg chg="add mod">
          <ac:chgData name="Shane Turner" userId="fe463ba1-a841-4ca3-89f9-9fefedcbbe62" providerId="ADAL" clId="{AA3A98DF-AD49-4976-9CB4-ACAA43A64707}" dt="2026-09-22T12:00:56.970" v="1897" actId="1076"/>
          <ac:spMkLst>
            <pc:docMk/>
            <pc:sldMk cId="884158160" sldId="1074"/>
            <ac:spMk id="9" creationId="{2232CC7B-2AB8-BA3B-8850-E69E2BFAB796}"/>
          </ac:spMkLst>
        </pc:spChg>
        <pc:spChg chg="add mod">
          <ac:chgData name="Shane Turner" userId="fe463ba1-a841-4ca3-89f9-9fefedcbbe62" providerId="ADAL" clId="{AA3A98DF-AD49-4976-9CB4-ACAA43A64707}" dt="2026-09-22T12:00:56.970" v="1897" actId="1076"/>
          <ac:spMkLst>
            <pc:docMk/>
            <pc:sldMk cId="884158160" sldId="1074"/>
            <ac:spMk id="11" creationId="{9A0C5C7F-FC5F-B5AF-928D-F8E80354CDA4}"/>
          </ac:spMkLst>
        </pc:spChg>
        <pc:spChg chg="add mod">
          <ac:chgData name="Shane Turner" userId="fe463ba1-a841-4ca3-89f9-9fefedcbbe62" providerId="ADAL" clId="{AA3A98DF-AD49-4976-9CB4-ACAA43A64707}" dt="2026-09-22T10:51:45.578" v="1463" actId="1076"/>
          <ac:spMkLst>
            <pc:docMk/>
            <pc:sldMk cId="884158160" sldId="1074"/>
            <ac:spMk id="12" creationId="{6D52CF50-BCC7-3685-0635-E0A4A7F98D97}"/>
          </ac:spMkLst>
        </pc:spChg>
        <pc:spChg chg="add mod ord">
          <ac:chgData name="Shane Turner" userId="fe463ba1-a841-4ca3-89f9-9fefedcbbe62" providerId="ADAL" clId="{AA3A98DF-AD49-4976-9CB4-ACAA43A64707}" dt="2026-09-22T12:00:56.970" v="1897" actId="1076"/>
          <ac:spMkLst>
            <pc:docMk/>
            <pc:sldMk cId="884158160" sldId="1074"/>
            <ac:spMk id="13" creationId="{EB716BFE-0567-A23C-F7D1-F576448D9E80}"/>
          </ac:spMkLst>
        </pc:spChg>
        <pc:picChg chg="add mod modCrop">
          <ac:chgData name="Shane Turner" userId="fe463ba1-a841-4ca3-89f9-9fefedcbbe62" providerId="ADAL" clId="{AA3A98DF-AD49-4976-9CB4-ACAA43A64707}" dt="2026-09-22T12:01:02.279" v="1898" actId="1076"/>
          <ac:picMkLst>
            <pc:docMk/>
            <pc:sldMk cId="884158160" sldId="1074"/>
            <ac:picMk id="5" creationId="{BE289B51-BDF8-F66C-11B3-C8F12BF21FCA}"/>
          </ac:picMkLst>
        </pc:picChg>
      </pc:sldChg>
      <pc:sldChg chg="addSp delSp modSp new mod ord modNotes modNotesTx">
        <pc:chgData name="Shane Turner" userId="fe463ba1-a841-4ca3-89f9-9fefedcbbe62" providerId="ADAL" clId="{AA3A98DF-AD49-4976-9CB4-ACAA43A64707}" dt="2026-10-06T16:30:47.331" v="5856" actId="26606"/>
        <pc:sldMkLst>
          <pc:docMk/>
          <pc:sldMk cId="1791400910" sldId="1076"/>
        </pc:sldMkLst>
        <pc:spChg chg="mod">
          <ac:chgData name="Shane Turner" userId="fe463ba1-a841-4ca3-89f9-9fefedcbbe62" providerId="ADAL" clId="{AA3A98DF-AD49-4976-9CB4-ACAA43A64707}" dt="2026-10-06T11:06:07.491" v="3671" actId="255"/>
          <ac:spMkLst>
            <pc:docMk/>
            <pc:sldMk cId="1791400910" sldId="1076"/>
            <ac:spMk id="2" creationId="{D8A8EABE-2C86-6863-3E4C-F3B49A7C0E14}"/>
          </ac:spMkLst>
        </pc:spChg>
        <pc:spChg chg="add mod">
          <ac:chgData name="Shane Turner" userId="fe463ba1-a841-4ca3-89f9-9fefedcbbe62" providerId="ADAL" clId="{AA3A98DF-AD49-4976-9CB4-ACAA43A64707}" dt="2026-09-22T10:54:29.813" v="1489" actId="207"/>
          <ac:spMkLst>
            <pc:docMk/>
            <pc:sldMk cId="1791400910" sldId="1076"/>
            <ac:spMk id="8" creationId="{30E6CB50-5771-7594-11BD-B92C924D3DF1}"/>
          </ac:spMkLst>
        </pc:spChg>
        <pc:spChg chg="add mod">
          <ac:chgData name="Shane Turner" userId="fe463ba1-a841-4ca3-89f9-9fefedcbbe62" providerId="ADAL" clId="{AA3A98DF-AD49-4976-9CB4-ACAA43A64707}" dt="2026-09-22T10:58:37.667" v="1501" actId="20577"/>
          <ac:spMkLst>
            <pc:docMk/>
            <pc:sldMk cId="1791400910" sldId="1076"/>
            <ac:spMk id="10" creationId="{221B5FA9-95CA-B82D-AB00-D743BBB6282B}"/>
          </ac:spMkLst>
        </pc:spChg>
        <pc:spChg chg="add mod ord">
          <ac:chgData name="Shane Turner" userId="fe463ba1-a841-4ca3-89f9-9fefedcbbe62" providerId="ADAL" clId="{AA3A98DF-AD49-4976-9CB4-ACAA43A64707}" dt="2026-09-22T10:55:02.720" v="1494" actId="167"/>
          <ac:spMkLst>
            <pc:docMk/>
            <pc:sldMk cId="1791400910" sldId="1076"/>
            <ac:spMk id="11" creationId="{2F8305B9-35BE-9F9E-CACD-3F937FBA337F}"/>
          </ac:spMkLst>
        </pc:spChg>
        <pc:spChg chg="add mod ord">
          <ac:chgData name="Shane Turner" userId="fe463ba1-a841-4ca3-89f9-9fefedcbbe62" providerId="ADAL" clId="{AA3A98DF-AD49-4976-9CB4-ACAA43A64707}" dt="2026-09-22T10:55:33.544" v="1497"/>
          <ac:spMkLst>
            <pc:docMk/>
            <pc:sldMk cId="1791400910" sldId="1076"/>
            <ac:spMk id="13" creationId="{B5D6E645-6DF7-AAE7-5FA1-7C4A9CAADD51}"/>
          </ac:spMkLst>
        </pc:spChg>
        <pc:spChg chg="add mod">
          <ac:chgData name="Shane Turner" userId="fe463ba1-a841-4ca3-89f9-9fefedcbbe62" providerId="ADAL" clId="{AA3A98DF-AD49-4976-9CB4-ACAA43A64707}" dt="2026-09-22T10:54:31.956" v="1490" actId="207"/>
          <ac:spMkLst>
            <pc:docMk/>
            <pc:sldMk cId="1791400910" sldId="1076"/>
            <ac:spMk id="15" creationId="{F8D32914-1A4A-D9C1-9E94-333E65C1CCDD}"/>
          </ac:spMkLst>
        </pc:spChg>
        <pc:picChg chg="add mod ord modCrop">
          <ac:chgData name="Shane Turner" userId="fe463ba1-a841-4ca3-89f9-9fefedcbbe62" providerId="ADAL" clId="{AA3A98DF-AD49-4976-9CB4-ACAA43A64707}" dt="2026-09-22T10:55:30.648" v="1496" actId="167"/>
          <ac:picMkLst>
            <pc:docMk/>
            <pc:sldMk cId="1791400910" sldId="1076"/>
            <ac:picMk id="5" creationId="{878C559E-EB60-3E10-7230-E8C107652A5D}"/>
          </ac:picMkLst>
        </pc:picChg>
        <pc:picChg chg="add mod">
          <ac:chgData name="Shane Turner" userId="fe463ba1-a841-4ca3-89f9-9fefedcbbe62" providerId="ADAL" clId="{AA3A98DF-AD49-4976-9CB4-ACAA43A64707}" dt="2026-09-22T08:46:30.453" v="289" actId="1076"/>
          <ac:picMkLst>
            <pc:docMk/>
            <pc:sldMk cId="1791400910" sldId="1076"/>
            <ac:picMk id="7" creationId="{4467C71F-B6E8-27F8-8D50-CE6CA20BB015}"/>
          </ac:picMkLst>
        </pc:picChg>
      </pc:sldChg>
      <pc:sldChg chg="addSp delSp modSp new mod ord modNotes modNotesTx">
        <pc:chgData name="Shane Turner" userId="fe463ba1-a841-4ca3-89f9-9fefedcbbe62" providerId="ADAL" clId="{AA3A98DF-AD49-4976-9CB4-ACAA43A64707}" dt="2026-10-06T16:30:47.331" v="5856" actId="26606"/>
        <pc:sldMkLst>
          <pc:docMk/>
          <pc:sldMk cId="2826406569" sldId="1083"/>
        </pc:sldMkLst>
        <pc:spChg chg="mod">
          <ac:chgData name="Shane Turner" userId="fe463ba1-a841-4ca3-89f9-9fefedcbbe62" providerId="ADAL" clId="{AA3A98DF-AD49-4976-9CB4-ACAA43A64707}" dt="2026-10-06T11:06:22.512" v="3673" actId="255"/>
          <ac:spMkLst>
            <pc:docMk/>
            <pc:sldMk cId="2826406569" sldId="1083"/>
            <ac:spMk id="2" creationId="{13E8A86D-C769-07BB-2DB3-97E46D78EFAF}"/>
          </ac:spMkLst>
        </pc:spChg>
        <pc:spChg chg="add mod">
          <ac:chgData name="Shane Turner" userId="fe463ba1-a841-4ca3-89f9-9fefedcbbe62" providerId="ADAL" clId="{AA3A98DF-AD49-4976-9CB4-ACAA43A64707}" dt="2026-09-22T12:38:22.523" v="2085" actId="14100"/>
          <ac:spMkLst>
            <pc:docMk/>
            <pc:sldMk cId="2826406569" sldId="1083"/>
            <ac:spMk id="18" creationId="{B614FB60-0D33-E966-1035-F97535437BEF}"/>
          </ac:spMkLst>
        </pc:spChg>
        <pc:spChg chg="add mod">
          <ac:chgData name="Shane Turner" userId="fe463ba1-a841-4ca3-89f9-9fefedcbbe62" providerId="ADAL" clId="{AA3A98DF-AD49-4976-9CB4-ACAA43A64707}" dt="2026-09-22T12:38:00.275" v="2082" actId="14100"/>
          <ac:spMkLst>
            <pc:docMk/>
            <pc:sldMk cId="2826406569" sldId="1083"/>
            <ac:spMk id="19" creationId="{7F8A735F-90D3-97DE-D338-FCF2336AABD5}"/>
          </ac:spMkLst>
        </pc:spChg>
        <pc:spChg chg="add mod ord">
          <ac:chgData name="Shane Turner" userId="fe463ba1-a841-4ca3-89f9-9fefedcbbe62" providerId="ADAL" clId="{AA3A98DF-AD49-4976-9CB4-ACAA43A64707}" dt="2026-09-22T12:39:51.434" v="2122" actId="207"/>
          <ac:spMkLst>
            <pc:docMk/>
            <pc:sldMk cId="2826406569" sldId="1083"/>
            <ac:spMk id="21" creationId="{278AB9B2-061A-0007-F868-A47DEF1CABC5}"/>
          </ac:spMkLst>
        </pc:spChg>
        <pc:spChg chg="add mod">
          <ac:chgData name="Shane Turner" userId="fe463ba1-a841-4ca3-89f9-9fefedcbbe62" providerId="ADAL" clId="{AA3A98DF-AD49-4976-9CB4-ACAA43A64707}" dt="2026-09-22T12:39:04.134" v="2108" actId="20577"/>
          <ac:spMkLst>
            <pc:docMk/>
            <pc:sldMk cId="2826406569" sldId="1083"/>
            <ac:spMk id="23" creationId="{69175618-1652-A0C8-381D-1F279129B765}"/>
          </ac:spMkLst>
        </pc:spChg>
        <pc:spChg chg="add mod">
          <ac:chgData name="Shane Turner" userId="fe463ba1-a841-4ca3-89f9-9fefedcbbe62" providerId="ADAL" clId="{AA3A98DF-AD49-4976-9CB4-ACAA43A64707}" dt="2026-09-22T12:39:34.127" v="2119" actId="1076"/>
          <ac:spMkLst>
            <pc:docMk/>
            <pc:sldMk cId="2826406569" sldId="1083"/>
            <ac:spMk id="25" creationId="{56CF2230-CC9D-81C7-1A1B-0190D5F6E2C7}"/>
          </ac:spMkLst>
        </pc:spChg>
        <pc:spChg chg="add mod">
          <ac:chgData name="Shane Turner" userId="fe463ba1-a841-4ca3-89f9-9fefedcbbe62" providerId="ADAL" clId="{AA3A98DF-AD49-4976-9CB4-ACAA43A64707}" dt="2026-09-22T12:39:42.918" v="2121" actId="1076"/>
          <ac:spMkLst>
            <pc:docMk/>
            <pc:sldMk cId="2826406569" sldId="1083"/>
            <ac:spMk id="27" creationId="{E0355994-8377-C767-BB36-E46CBF46E0AD}"/>
          </ac:spMkLst>
        </pc:spChg>
        <pc:picChg chg="add mod modCrop">
          <ac:chgData name="Shane Turner" userId="fe463ba1-a841-4ca3-89f9-9fefedcbbe62" providerId="ADAL" clId="{AA3A98DF-AD49-4976-9CB4-ACAA43A64707}" dt="2026-09-22T12:38:15.783" v="2083" actId="1076"/>
          <ac:picMkLst>
            <pc:docMk/>
            <pc:sldMk cId="2826406569" sldId="1083"/>
            <ac:picMk id="5" creationId="{3B465336-03A7-9F91-88D0-18E8B3766C04}"/>
          </ac:picMkLst>
        </pc:picChg>
        <pc:picChg chg="add mod modCrop">
          <ac:chgData name="Shane Turner" userId="fe463ba1-a841-4ca3-89f9-9fefedcbbe62" providerId="ADAL" clId="{AA3A98DF-AD49-4976-9CB4-ACAA43A64707}" dt="2026-09-22T12:38:15.783" v="2083" actId="1076"/>
          <ac:picMkLst>
            <pc:docMk/>
            <pc:sldMk cId="2826406569" sldId="1083"/>
            <ac:picMk id="7" creationId="{D5FF5072-EF84-CFA2-55EA-9A7154397C97}"/>
          </ac:picMkLst>
        </pc:picChg>
        <pc:picChg chg="add mod ord">
          <ac:chgData name="Shane Turner" userId="fe463ba1-a841-4ca3-89f9-9fefedcbbe62" providerId="ADAL" clId="{AA3A98DF-AD49-4976-9CB4-ACAA43A64707}" dt="2026-09-22T12:34:19.681" v="2009" actId="1076"/>
          <ac:picMkLst>
            <pc:docMk/>
            <pc:sldMk cId="2826406569" sldId="1083"/>
            <ac:picMk id="9" creationId="{82ACED04-E680-E6A0-194B-1A8459329E0C}"/>
          </ac:picMkLst>
        </pc:picChg>
        <pc:picChg chg="add mod modCrop">
          <ac:chgData name="Shane Turner" userId="fe463ba1-a841-4ca3-89f9-9fefedcbbe62" providerId="ADAL" clId="{AA3A98DF-AD49-4976-9CB4-ACAA43A64707}" dt="2026-09-22T12:34:10.493" v="2008" actId="1076"/>
          <ac:picMkLst>
            <pc:docMk/>
            <pc:sldMk cId="2826406569" sldId="1083"/>
            <ac:picMk id="13" creationId="{5CC9FD23-3FF8-181B-BE3C-148447F760E4}"/>
          </ac:picMkLst>
        </pc:picChg>
        <pc:picChg chg="add mod modCrop">
          <ac:chgData name="Shane Turner" userId="fe463ba1-a841-4ca3-89f9-9fefedcbbe62" providerId="ADAL" clId="{AA3A98DF-AD49-4976-9CB4-ACAA43A64707}" dt="2026-09-22T12:33:43.192" v="2002" actId="1076"/>
          <ac:picMkLst>
            <pc:docMk/>
            <pc:sldMk cId="2826406569" sldId="1083"/>
            <ac:picMk id="15" creationId="{C29FD1B4-B7D3-145D-11C1-785B7E27F17F}"/>
          </ac:picMkLst>
        </pc:picChg>
        <pc:picChg chg="add mod modCrop">
          <ac:chgData name="Shane Turner" userId="fe463ba1-a841-4ca3-89f9-9fefedcbbe62" providerId="ADAL" clId="{AA3A98DF-AD49-4976-9CB4-ACAA43A64707}" dt="2026-09-22T12:34:02.845" v="2007" actId="1076"/>
          <ac:picMkLst>
            <pc:docMk/>
            <pc:sldMk cId="2826406569" sldId="1083"/>
            <ac:picMk id="17" creationId="{0ADB10BE-2831-D760-34B8-CFFED0A04F8C}"/>
          </ac:picMkLst>
        </pc:picChg>
      </pc:sldChg>
      <pc:sldChg chg="addSp delSp modSp add mod modNotes modNotesTx">
        <pc:chgData name="Shane Turner" userId="fe463ba1-a841-4ca3-89f9-9fefedcbbe62" providerId="ADAL" clId="{AA3A98DF-AD49-4976-9CB4-ACAA43A64707}" dt="2026-10-07T07:24:07.396" v="5866" actId="22"/>
        <pc:sldMkLst>
          <pc:docMk/>
          <pc:sldMk cId="1992362383" sldId="1130"/>
        </pc:sldMkLst>
        <pc:spChg chg="mod">
          <ac:chgData name="Shane Turner" userId="fe463ba1-a841-4ca3-89f9-9fefedcbbe62" providerId="ADAL" clId="{AA3A98DF-AD49-4976-9CB4-ACAA43A64707}" dt="2026-10-06T07:19:36.914" v="3203" actId="255"/>
          <ac:spMkLst>
            <pc:docMk/>
            <pc:sldMk cId="1992362383" sldId="1130"/>
            <ac:spMk id="2" creationId="{10A89C63-7B37-44FB-6097-5DE1A2229FC9}"/>
          </ac:spMkLst>
        </pc:spChg>
        <pc:picChg chg="del">
          <ac:chgData name="Shane Turner" userId="fe463ba1-a841-4ca3-89f9-9fefedcbbe62" providerId="ADAL" clId="{AA3A98DF-AD49-4976-9CB4-ACAA43A64707}" dt="2026-10-07T07:23:21.290" v="5859" actId="478"/>
          <ac:picMkLst>
            <pc:docMk/>
            <pc:sldMk cId="1992362383" sldId="1130"/>
            <ac:picMk id="5" creationId="{C1B8895A-CB64-DFBE-2B8B-4E22AE1D2F1A}"/>
          </ac:picMkLst>
        </pc:picChg>
        <pc:picChg chg="mod">
          <ac:chgData name="Shane Turner" userId="fe463ba1-a841-4ca3-89f9-9fefedcbbe62" providerId="ADAL" clId="{AA3A98DF-AD49-4976-9CB4-ACAA43A64707}" dt="2026-10-07T07:23:43.250" v="5865" actId="1038"/>
          <ac:picMkLst>
            <pc:docMk/>
            <pc:sldMk cId="1992362383" sldId="1130"/>
            <ac:picMk id="7" creationId="{D0CEA4FF-3BE9-B6F4-E3C8-9524447206DE}"/>
          </ac:picMkLst>
        </pc:picChg>
        <pc:picChg chg="add">
          <ac:chgData name="Shane Turner" userId="fe463ba1-a841-4ca3-89f9-9fefedcbbe62" providerId="ADAL" clId="{AA3A98DF-AD49-4976-9CB4-ACAA43A64707}" dt="2026-10-07T07:24:07.396" v="5866" actId="22"/>
          <ac:picMkLst>
            <pc:docMk/>
            <pc:sldMk cId="1992362383" sldId="1130"/>
            <ac:picMk id="8" creationId="{A495C8E6-ED51-6818-EFF6-01A6B96A767B}"/>
          </ac:picMkLst>
        </pc:picChg>
      </pc:sldChg>
      <pc:sldChg chg="addSp delSp modSp add mod ord modNotes modNotesTx">
        <pc:chgData name="Shane Turner" userId="fe463ba1-a841-4ca3-89f9-9fefedcbbe62" providerId="ADAL" clId="{AA3A98DF-AD49-4976-9CB4-ACAA43A64707}" dt="2026-10-06T16:30:47.331" v="5856" actId="26606"/>
        <pc:sldMkLst>
          <pc:docMk/>
          <pc:sldMk cId="1423256923" sldId="4353"/>
        </pc:sldMkLst>
        <pc:spChg chg="mod">
          <ac:chgData name="Shane Turner" userId="fe463ba1-a841-4ca3-89f9-9fefedcbbe62" providerId="ADAL" clId="{AA3A98DF-AD49-4976-9CB4-ACAA43A64707}" dt="2026-10-06T07:19:46.322" v="3205" actId="255"/>
          <ac:spMkLst>
            <pc:docMk/>
            <pc:sldMk cId="1423256923" sldId="4353"/>
            <ac:spMk id="2" creationId="{18542312-E412-8B6B-D325-99DD293AC607}"/>
          </ac:spMkLst>
        </pc:spChg>
      </pc:sldChg>
      <pc:sldChg chg="modSp add mod ord modNotes modNotesTx">
        <pc:chgData name="Shane Turner" userId="fe463ba1-a841-4ca3-89f9-9fefedcbbe62" providerId="ADAL" clId="{AA3A98DF-AD49-4976-9CB4-ACAA43A64707}" dt="2026-10-07T07:28:41.313" v="5874" actId="20577"/>
        <pc:sldMkLst>
          <pc:docMk/>
          <pc:sldMk cId="2772887895" sldId="4354"/>
        </pc:sldMkLst>
        <pc:spChg chg="mod">
          <ac:chgData name="Shane Turner" userId="fe463ba1-a841-4ca3-89f9-9fefedcbbe62" providerId="ADAL" clId="{AA3A98DF-AD49-4976-9CB4-ACAA43A64707}" dt="2026-10-06T07:20:02.773" v="3208" actId="255"/>
          <ac:spMkLst>
            <pc:docMk/>
            <pc:sldMk cId="2772887895" sldId="4354"/>
            <ac:spMk id="2" creationId="{5D462F06-0BB1-A948-F4AA-A58D6B1996FB}"/>
          </ac:spMkLst>
        </pc:spChg>
        <pc:spChg chg="mod">
          <ac:chgData name="Shane Turner" userId="fe463ba1-a841-4ca3-89f9-9fefedcbbe62" providerId="ADAL" clId="{AA3A98DF-AD49-4976-9CB4-ACAA43A64707}" dt="2026-10-07T07:28:41.313" v="5874" actId="20577"/>
          <ac:spMkLst>
            <pc:docMk/>
            <pc:sldMk cId="2772887895" sldId="4354"/>
            <ac:spMk id="5" creationId="{00800D05-B3A6-4DD5-F22B-857FB693FE16}"/>
          </ac:spMkLst>
        </pc:spChg>
      </pc:sldChg>
      <pc:sldChg chg="addSp delSp modSp new mod ord modNotes modNotesTx">
        <pc:chgData name="Shane Turner" userId="fe463ba1-a841-4ca3-89f9-9fefedcbbe62" providerId="ADAL" clId="{AA3A98DF-AD49-4976-9CB4-ACAA43A64707}" dt="2026-10-06T16:30:47.331" v="5856" actId="26606"/>
        <pc:sldMkLst>
          <pc:docMk/>
          <pc:sldMk cId="1477527869" sldId="4355"/>
        </pc:sldMkLst>
        <pc:spChg chg="mod">
          <ac:chgData name="Shane Turner" userId="fe463ba1-a841-4ca3-89f9-9fefedcbbe62" providerId="ADAL" clId="{AA3A98DF-AD49-4976-9CB4-ACAA43A64707}" dt="2026-10-06T07:19:42.561" v="3204" actId="255"/>
          <ac:spMkLst>
            <pc:docMk/>
            <pc:sldMk cId="1477527869" sldId="4355"/>
            <ac:spMk id="2" creationId="{49F4C8FC-3484-8B97-1EFD-C8152D62E264}"/>
          </ac:spMkLst>
        </pc:spChg>
        <pc:picChg chg="mod topLvl">
          <ac:chgData name="Shane Turner" userId="fe463ba1-a841-4ca3-89f9-9fefedcbbe62" providerId="ADAL" clId="{AA3A98DF-AD49-4976-9CB4-ACAA43A64707}" dt="2026-10-06T06:07:34.724" v="3191" actId="1076"/>
          <ac:picMkLst>
            <pc:docMk/>
            <pc:sldMk cId="1477527869" sldId="4355"/>
            <ac:picMk id="6" creationId="{9C2DCBC2-0AE7-96BB-6C4D-6874EEBCD28D}"/>
          </ac:picMkLst>
        </pc:picChg>
        <pc:picChg chg="mod topLvl">
          <ac:chgData name="Shane Turner" userId="fe463ba1-a841-4ca3-89f9-9fefedcbbe62" providerId="ADAL" clId="{AA3A98DF-AD49-4976-9CB4-ACAA43A64707}" dt="2026-10-06T06:07:25.381" v="3190" actId="1076"/>
          <ac:picMkLst>
            <pc:docMk/>
            <pc:sldMk cId="1477527869" sldId="4355"/>
            <ac:picMk id="7" creationId="{C9B5124D-7029-8708-832C-CF2626623276}"/>
          </ac:picMkLst>
        </pc:picChg>
        <pc:picChg chg="mod topLvl">
          <ac:chgData name="Shane Turner" userId="fe463ba1-a841-4ca3-89f9-9fefedcbbe62" providerId="ADAL" clId="{AA3A98DF-AD49-4976-9CB4-ACAA43A64707}" dt="2026-10-06T06:06:57.796" v="3186" actId="1076"/>
          <ac:picMkLst>
            <pc:docMk/>
            <pc:sldMk cId="1477527869" sldId="4355"/>
            <ac:picMk id="8" creationId="{BAB51CDA-BBAD-B26A-EA34-2CA64CFCEE10}"/>
          </ac:picMkLst>
        </pc:picChg>
        <pc:picChg chg="add mod modCrop">
          <ac:chgData name="Shane Turner" userId="fe463ba1-a841-4ca3-89f9-9fefedcbbe62" providerId="ADAL" clId="{AA3A98DF-AD49-4976-9CB4-ACAA43A64707}" dt="2026-10-06T06:07:10.652" v="3189" actId="1076"/>
          <ac:picMkLst>
            <pc:docMk/>
            <pc:sldMk cId="1477527869" sldId="4355"/>
            <ac:picMk id="10" creationId="{C9E92C57-9153-5DA3-6258-E037677DAA17}"/>
          </ac:picMkLst>
        </pc:picChg>
        <pc:picChg chg="add mod modCrop">
          <ac:chgData name="Shane Turner" userId="fe463ba1-a841-4ca3-89f9-9fefedcbbe62" providerId="ADAL" clId="{AA3A98DF-AD49-4976-9CB4-ACAA43A64707}" dt="2026-10-06T06:05:57.165" v="3175" actId="1076"/>
          <ac:picMkLst>
            <pc:docMk/>
            <pc:sldMk cId="1477527869" sldId="4355"/>
            <ac:picMk id="12" creationId="{48EBA759-25AC-5EB5-6BBF-2D4F6C32BDE7}"/>
          </ac:picMkLst>
        </pc:picChg>
        <pc:picChg chg="add mod ord">
          <ac:chgData name="Shane Turner" userId="fe463ba1-a841-4ca3-89f9-9fefedcbbe62" providerId="ADAL" clId="{AA3A98DF-AD49-4976-9CB4-ACAA43A64707}" dt="2026-10-06T06:06:41.830" v="3184" actId="14100"/>
          <ac:picMkLst>
            <pc:docMk/>
            <pc:sldMk cId="1477527869" sldId="4355"/>
            <ac:picMk id="14" creationId="{9C9C6BB5-4167-59E2-91EE-B2122A94C894}"/>
          </ac:picMkLst>
        </pc:picChg>
      </pc:sldChg>
      <pc:sldChg chg="modSp add mod ord modNotes modNotesTx">
        <pc:chgData name="Shane Turner" userId="fe463ba1-a841-4ca3-89f9-9fefedcbbe62" providerId="ADAL" clId="{AA3A98DF-AD49-4976-9CB4-ACAA43A64707}" dt="2026-10-06T16:30:47.331" v="5856" actId="26606"/>
        <pc:sldMkLst>
          <pc:docMk/>
          <pc:sldMk cId="3545385396" sldId="4365"/>
        </pc:sldMkLst>
        <pc:spChg chg="mod">
          <ac:chgData name="Shane Turner" userId="fe463ba1-a841-4ca3-89f9-9fefedcbbe62" providerId="ADAL" clId="{AA3A98DF-AD49-4976-9CB4-ACAA43A64707}" dt="2026-10-06T11:06:13.248" v="3672" actId="255"/>
          <ac:spMkLst>
            <pc:docMk/>
            <pc:sldMk cId="3545385396" sldId="4365"/>
            <ac:spMk id="2" creationId="{F8812633-A21E-4A55-2457-43D0FD308A21}"/>
          </ac:spMkLst>
        </pc:spChg>
      </pc:sldChg>
      <pc:sldChg chg="addSp modSp new mod modNotes modNotesTx">
        <pc:chgData name="Shane Turner" userId="fe463ba1-a841-4ca3-89f9-9fefedcbbe62" providerId="ADAL" clId="{AA3A98DF-AD49-4976-9CB4-ACAA43A64707}" dt="2026-10-06T16:30:47.331" v="5856" actId="26606"/>
        <pc:sldMkLst>
          <pc:docMk/>
          <pc:sldMk cId="600910239" sldId="4369"/>
        </pc:sldMkLst>
        <pc:spChg chg="mod">
          <ac:chgData name="Shane Turner" userId="fe463ba1-a841-4ca3-89f9-9fefedcbbe62" providerId="ADAL" clId="{AA3A98DF-AD49-4976-9CB4-ACAA43A64707}" dt="2026-10-06T11:06:32.824" v="3677" actId="255"/>
          <ac:spMkLst>
            <pc:docMk/>
            <pc:sldMk cId="600910239" sldId="4369"/>
            <ac:spMk id="2" creationId="{490ED9BA-80F7-F8BA-F82A-7A08D39FC37E}"/>
          </ac:spMkLst>
        </pc:spChg>
        <pc:spChg chg="mod">
          <ac:chgData name="Shane Turner" userId="fe463ba1-a841-4ca3-89f9-9fefedcbbe62" providerId="ADAL" clId="{AA3A98DF-AD49-4976-9CB4-ACAA43A64707}" dt="2026-10-06T10:33:25.390" v="3576" actId="113"/>
          <ac:spMkLst>
            <pc:docMk/>
            <pc:sldMk cId="600910239" sldId="4369"/>
            <ac:spMk id="3" creationId="{4C2F7CAE-B85F-C701-42E3-69419A82768E}"/>
          </ac:spMkLst>
        </pc:spChg>
        <pc:picChg chg="add mod modCrop">
          <ac:chgData name="Shane Turner" userId="fe463ba1-a841-4ca3-89f9-9fefedcbbe62" providerId="ADAL" clId="{AA3A98DF-AD49-4976-9CB4-ACAA43A64707}" dt="2026-10-06T09:08:33.541" v="3425" actId="1076"/>
          <ac:picMkLst>
            <pc:docMk/>
            <pc:sldMk cId="600910239" sldId="4369"/>
            <ac:picMk id="4" creationId="{7052612E-289E-FEA6-CCD5-51E5621E6BC6}"/>
          </ac:picMkLst>
        </pc:picChg>
      </pc:sldChg>
      <pc:sldChg chg="addSp delSp modSp new mod modClrScheme chgLayout modNotes modNotesTx">
        <pc:chgData name="Shane Turner" userId="fe463ba1-a841-4ca3-89f9-9fefedcbbe62" providerId="ADAL" clId="{AA3A98DF-AD49-4976-9CB4-ACAA43A64707}" dt="2026-10-07T08:14:16.580" v="6093" actId="20577"/>
        <pc:sldMkLst>
          <pc:docMk/>
          <pc:sldMk cId="4188412125" sldId="4372"/>
        </pc:sldMkLst>
        <pc:spChg chg="mod">
          <ac:chgData name="Shane Turner" userId="fe463ba1-a841-4ca3-89f9-9fefedcbbe62" providerId="ADAL" clId="{AA3A98DF-AD49-4976-9CB4-ACAA43A64707}" dt="2026-10-06T11:06:35.169" v="3678" actId="255"/>
          <ac:spMkLst>
            <pc:docMk/>
            <pc:sldMk cId="4188412125" sldId="4372"/>
            <ac:spMk id="2" creationId="{E15B9BDF-26DC-517B-B268-931762C3CF5F}"/>
          </ac:spMkLst>
        </pc:spChg>
        <pc:spChg chg="mod">
          <ac:chgData name="Shane Turner" userId="fe463ba1-a841-4ca3-89f9-9fefedcbbe62" providerId="ADAL" clId="{AA3A98DF-AD49-4976-9CB4-ACAA43A64707}" dt="2026-10-07T08:14:16.580" v="6093" actId="20577"/>
          <ac:spMkLst>
            <pc:docMk/>
            <pc:sldMk cId="4188412125" sldId="4372"/>
            <ac:spMk id="3" creationId="{34A3E809-F520-4BE4-36C4-6EC3B225FAF0}"/>
          </ac:spMkLst>
        </pc:spChg>
        <pc:spChg chg="add mod">
          <ac:chgData name="Shane Turner" userId="fe463ba1-a841-4ca3-89f9-9fefedcbbe62" providerId="ADAL" clId="{AA3A98DF-AD49-4976-9CB4-ACAA43A64707}" dt="2026-10-06T11:05:11.179" v="3663" actId="1076"/>
          <ac:spMkLst>
            <pc:docMk/>
            <pc:sldMk cId="4188412125" sldId="4372"/>
            <ac:spMk id="8" creationId="{AD87D4D7-00C5-1DE4-9F55-748C12B105F2}"/>
          </ac:spMkLst>
        </pc:spChg>
        <pc:picChg chg="add mod">
          <ac:chgData name="Shane Turner" userId="fe463ba1-a841-4ca3-89f9-9fefedcbbe62" providerId="ADAL" clId="{AA3A98DF-AD49-4976-9CB4-ACAA43A64707}" dt="2026-10-06T11:03:43.618" v="3638" actId="1076"/>
          <ac:picMkLst>
            <pc:docMk/>
            <pc:sldMk cId="4188412125" sldId="4372"/>
            <ac:picMk id="4" creationId="{850334DA-B89F-1DF0-63DB-316B9B0DF495}"/>
          </ac:picMkLst>
        </pc:picChg>
        <pc:picChg chg="add mod">
          <ac:chgData name="Shane Turner" userId="fe463ba1-a841-4ca3-89f9-9fefedcbbe62" providerId="ADAL" clId="{AA3A98DF-AD49-4976-9CB4-ACAA43A64707}" dt="2026-10-06T11:03:44.616" v="3639" actId="1076"/>
          <ac:picMkLst>
            <pc:docMk/>
            <pc:sldMk cId="4188412125" sldId="4372"/>
            <ac:picMk id="6" creationId="{AB18BDF1-D3FB-9DDB-9BFD-6FF6A98649DA}"/>
          </ac:picMkLst>
        </pc:picChg>
      </pc:sldChg>
      <pc:sldChg chg="addSp modSp new mod modNotes modNotesTx">
        <pc:chgData name="Shane Turner" userId="fe463ba1-a841-4ca3-89f9-9fefedcbbe62" providerId="ADAL" clId="{AA3A98DF-AD49-4976-9CB4-ACAA43A64707}" dt="2026-10-06T16:30:47.331" v="5856" actId="26606"/>
        <pc:sldMkLst>
          <pc:docMk/>
          <pc:sldMk cId="2131804294" sldId="4373"/>
        </pc:sldMkLst>
        <pc:spChg chg="mod">
          <ac:chgData name="Shane Turner" userId="fe463ba1-a841-4ca3-89f9-9fefedcbbe62" providerId="ADAL" clId="{AA3A98DF-AD49-4976-9CB4-ACAA43A64707}" dt="2026-10-06T11:06:37.168" v="3679" actId="255"/>
          <ac:spMkLst>
            <pc:docMk/>
            <pc:sldMk cId="2131804294" sldId="4373"/>
            <ac:spMk id="2" creationId="{DAA5D6F6-9E75-B0D7-C50D-A57FA40175F9}"/>
          </ac:spMkLst>
        </pc:spChg>
        <pc:spChg chg="mod">
          <ac:chgData name="Shane Turner" userId="fe463ba1-a841-4ca3-89f9-9fefedcbbe62" providerId="ADAL" clId="{AA3A98DF-AD49-4976-9CB4-ACAA43A64707}" dt="2026-10-06T11:01:59.757" v="3626" actId="255"/>
          <ac:spMkLst>
            <pc:docMk/>
            <pc:sldMk cId="2131804294" sldId="4373"/>
            <ac:spMk id="3" creationId="{01006790-FC46-E3F1-C39E-4C30FDD62AA9}"/>
          </ac:spMkLst>
        </pc:spChg>
        <pc:spChg chg="add">
          <ac:chgData name="Shane Turner" userId="fe463ba1-a841-4ca3-89f9-9fefedcbbe62" providerId="ADAL" clId="{AA3A98DF-AD49-4976-9CB4-ACAA43A64707}" dt="2026-10-06T11:05:13.099" v="3664" actId="22"/>
          <ac:spMkLst>
            <pc:docMk/>
            <pc:sldMk cId="2131804294" sldId="4373"/>
            <ac:spMk id="8" creationId="{DE367AAB-6050-CDF2-8185-E1A62EA45C43}"/>
          </ac:spMkLst>
        </pc:spChg>
        <pc:picChg chg="add">
          <ac:chgData name="Shane Turner" userId="fe463ba1-a841-4ca3-89f9-9fefedcbbe62" providerId="ADAL" clId="{AA3A98DF-AD49-4976-9CB4-ACAA43A64707}" dt="2026-10-06T11:02:19.738" v="3629" actId="22"/>
          <ac:picMkLst>
            <pc:docMk/>
            <pc:sldMk cId="2131804294" sldId="4373"/>
            <ac:picMk id="5" creationId="{BE0F7A06-3879-1A83-10E9-0A8FE857330A}"/>
          </ac:picMkLst>
        </pc:picChg>
        <pc:picChg chg="add mod">
          <ac:chgData name="Shane Turner" userId="fe463ba1-a841-4ca3-89f9-9fefedcbbe62" providerId="ADAL" clId="{AA3A98DF-AD49-4976-9CB4-ACAA43A64707}" dt="2026-10-06T11:02:47.610" v="3633" actId="1076"/>
          <ac:picMkLst>
            <pc:docMk/>
            <pc:sldMk cId="2131804294" sldId="4373"/>
            <ac:picMk id="6" creationId="{76B83B27-D05C-10B9-BCC0-3B76EB872314}"/>
          </ac:picMkLst>
        </pc:picChg>
      </pc:sldChg>
      <pc:sldMasterChg chg="addSp delSp mod">
        <pc:chgData name="Shane Turner" userId="fe463ba1-a841-4ca3-89f9-9fefedcbbe62" providerId="ADAL" clId="{AA3A98DF-AD49-4976-9CB4-ACAA43A64707}" dt="2026-10-06T12:52:31.511" v="4236" actId="33475"/>
        <pc:sldMasterMkLst>
          <pc:docMk/>
          <pc:sldMasterMk cId="0" sldId="2147483648"/>
        </pc:sldMasterMkLst>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52409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p:nvPr>
        </p:nvSpPr>
        <p:spPr/>
        <p:txBody>
          <a:bodyPr/>
          <a:lstStyle/>
          <a:p>
            <a:endParaRPr dirty="0"/>
          </a:p>
        </p:txBody>
      </p:sp>
      <p:sp>
        <p:nvSpPr>
          <p:cNvPr id="4" name="Slide Number Placeholder 3"/>
          <p:cNvSpPr>
            <a:spLocks noGrp="1"/>
          </p:cNvSpPr>
          <p:nvPr>
            <p:ph type="sldNum"/>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p:nvPr>
        </p:nvSpPr>
        <p:spPr/>
        <p:txBody>
          <a:bodyPr/>
          <a:lstStyle/>
          <a:p>
            <a:endParaRPr lang="en-GB"/>
          </a:p>
        </p:txBody>
      </p:sp>
      <p:sp>
        <p:nvSpPr>
          <p:cNvPr id="4" name="Slide Number Placeholder 3"/>
          <p:cNvSpPr>
            <a:spLocks noGrp="1"/>
          </p:cNvSpPr>
          <p:nvPr>
            <p:ph type="sldNum"/>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p:nvPr>
        </p:nvSpPr>
        <p:spPr/>
        <p:txBody>
          <a:bodyPr/>
          <a:lstStyle/>
          <a:p>
            <a:endParaRPr dirty="0"/>
          </a:p>
        </p:txBody>
      </p:sp>
      <p:sp>
        <p:nvSpPr>
          <p:cNvPr id="4" name="Slide Number Placeholder 3"/>
          <p:cNvSpPr>
            <a:spLocks noGrp="1"/>
          </p:cNvSpPr>
          <p:nvPr>
            <p:ph type="sldNum"/>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p:nvPr>
        </p:nvSpPr>
        <p:spPr/>
        <p:txBody>
          <a:bodyPr/>
          <a:lstStyle/>
          <a:p>
            <a:pPr>
              <a:defRPr/>
            </a:pPr>
            <a:r>
              <a:rPr lang="de-AT" altLang="en-US"/>
              <a:t> </a:t>
            </a:r>
          </a:p>
        </p:txBody>
      </p:sp>
      <p:sp>
        <p:nvSpPr>
          <p:cNvPr id="5" name="Date Placeholder 4"/>
          <p:cNvSpPr>
            <a:spLocks noGrp="1"/>
          </p:cNvSpPr>
          <p:nvPr>
            <p:ph type="dt"/>
          </p:nvPr>
        </p:nvSpPr>
        <p:spPr/>
        <p:txBody>
          <a:bodyPr/>
          <a:lstStyle/>
          <a:p>
            <a:pPr>
              <a:defRPr/>
            </a:pPr>
            <a:r>
              <a:rPr lang="de-AT" altLang="en-US"/>
              <a:t> </a:t>
            </a:r>
          </a:p>
        </p:txBody>
      </p:sp>
      <p:sp>
        <p:nvSpPr>
          <p:cNvPr id="6" name="Footer Placeholder 5"/>
          <p:cNvSpPr>
            <a:spLocks noGrp="1"/>
          </p:cNvSpPr>
          <p:nvPr>
            <p:ph type="ftr"/>
          </p:nvPr>
        </p:nvSpPr>
        <p:spPr/>
        <p:txBody>
          <a:bodyPr/>
          <a:lstStyle/>
          <a:p>
            <a:pPr>
              <a:defRPr/>
            </a:pPr>
            <a:r>
              <a:rPr lang="de-AT" altLang="en-US"/>
              <a:t> </a:t>
            </a:r>
          </a:p>
        </p:txBody>
      </p:sp>
      <p:sp>
        <p:nvSpPr>
          <p:cNvPr id="7" name="Slide Number Placeholder 6"/>
          <p:cNvSpPr>
            <a:spLocks noGrp="1"/>
          </p:cNvSpPr>
          <p:nvPr>
            <p:ph type="sldNum"/>
          </p:nvPr>
        </p:nvSpPr>
        <p:spPr/>
        <p:txBody>
          <a:bodyPr/>
          <a:lstStyle/>
          <a:p>
            <a:fld id="{21FA7BCF-BD2C-45A2-BB28-F0943711704C}" type="slidenum">
              <a:rPr lang="de-AT" altLang="en-US" smtClean="0"/>
              <a:pPr/>
              <a:t>4</a:t>
            </a:fld>
            <a:r>
              <a:rPr lang="de-AT" altLang="en-US"/>
              <a:t> </a:t>
            </a:r>
          </a:p>
        </p:txBody>
      </p:sp>
    </p:spTree>
    <p:extLst>
      <p:ext uri="{BB962C8B-B14F-4D97-AF65-F5344CB8AC3E}">
        <p14:creationId xmlns:p14="http://schemas.microsoft.com/office/powerpoint/2010/main" val="42814933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p:nvPr>
        </p:nvSpPr>
        <p:spPr/>
        <p:txBody>
          <a:bodyPr/>
          <a:lstStyle/>
          <a:p>
            <a:pPr>
              <a:defRPr/>
            </a:pPr>
            <a:r>
              <a:rPr lang="de-AT" altLang="en-US"/>
              <a:t> </a:t>
            </a:r>
          </a:p>
        </p:txBody>
      </p:sp>
      <p:sp>
        <p:nvSpPr>
          <p:cNvPr id="5" name="Date Placeholder 4"/>
          <p:cNvSpPr>
            <a:spLocks noGrp="1"/>
          </p:cNvSpPr>
          <p:nvPr>
            <p:ph type="dt"/>
          </p:nvPr>
        </p:nvSpPr>
        <p:spPr/>
        <p:txBody>
          <a:bodyPr/>
          <a:lstStyle/>
          <a:p>
            <a:pPr>
              <a:defRPr/>
            </a:pPr>
            <a:r>
              <a:rPr lang="de-AT" altLang="en-US"/>
              <a:t> </a:t>
            </a:r>
          </a:p>
        </p:txBody>
      </p:sp>
      <p:sp>
        <p:nvSpPr>
          <p:cNvPr id="6" name="Footer Placeholder 5"/>
          <p:cNvSpPr>
            <a:spLocks noGrp="1"/>
          </p:cNvSpPr>
          <p:nvPr>
            <p:ph type="ftr"/>
          </p:nvPr>
        </p:nvSpPr>
        <p:spPr/>
        <p:txBody>
          <a:bodyPr/>
          <a:lstStyle/>
          <a:p>
            <a:pPr>
              <a:defRPr/>
            </a:pPr>
            <a:r>
              <a:rPr lang="de-AT" altLang="en-US"/>
              <a:t> </a:t>
            </a:r>
          </a:p>
        </p:txBody>
      </p:sp>
      <p:sp>
        <p:nvSpPr>
          <p:cNvPr id="7" name="Slide Number Placeholder 6"/>
          <p:cNvSpPr>
            <a:spLocks noGrp="1"/>
          </p:cNvSpPr>
          <p:nvPr>
            <p:ph type="sldNum"/>
          </p:nvPr>
        </p:nvSpPr>
        <p:spPr/>
        <p:txBody>
          <a:bodyPr/>
          <a:lstStyle/>
          <a:p>
            <a:fld id="{21FA7BCF-BD2C-45A2-BB28-F0943711704C}" type="slidenum">
              <a:rPr lang="de-AT" altLang="en-US" smtClean="0"/>
              <a:pPr/>
              <a:t>5</a:t>
            </a:fld>
            <a:r>
              <a:rPr lang="de-AT" altLang="en-US"/>
              <a:t> </a:t>
            </a:r>
          </a:p>
        </p:txBody>
      </p:sp>
    </p:spTree>
    <p:extLst>
      <p:ext uri="{BB962C8B-B14F-4D97-AF65-F5344CB8AC3E}">
        <p14:creationId xmlns:p14="http://schemas.microsoft.com/office/powerpoint/2010/main" val="31937426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p:nvPr>
        </p:nvSpPr>
        <p:spPr/>
        <p:txBody>
          <a:bodyPr/>
          <a:lstStyle/>
          <a:p>
            <a:pPr>
              <a:defRPr/>
            </a:pPr>
            <a:r>
              <a:rPr lang="de-AT" altLang="en-US"/>
              <a:t> </a:t>
            </a:r>
          </a:p>
        </p:txBody>
      </p:sp>
      <p:sp>
        <p:nvSpPr>
          <p:cNvPr id="5" name="Date Placeholder 4"/>
          <p:cNvSpPr>
            <a:spLocks noGrp="1"/>
          </p:cNvSpPr>
          <p:nvPr>
            <p:ph type="dt"/>
          </p:nvPr>
        </p:nvSpPr>
        <p:spPr/>
        <p:txBody>
          <a:bodyPr/>
          <a:lstStyle/>
          <a:p>
            <a:pPr>
              <a:defRPr/>
            </a:pPr>
            <a:r>
              <a:rPr lang="de-AT" altLang="en-US"/>
              <a:t> </a:t>
            </a:r>
          </a:p>
        </p:txBody>
      </p:sp>
      <p:sp>
        <p:nvSpPr>
          <p:cNvPr id="6" name="Footer Placeholder 5"/>
          <p:cNvSpPr>
            <a:spLocks noGrp="1"/>
          </p:cNvSpPr>
          <p:nvPr>
            <p:ph type="ftr"/>
          </p:nvPr>
        </p:nvSpPr>
        <p:spPr/>
        <p:txBody>
          <a:bodyPr/>
          <a:lstStyle/>
          <a:p>
            <a:pPr>
              <a:defRPr/>
            </a:pPr>
            <a:r>
              <a:rPr lang="de-AT" altLang="en-US"/>
              <a:t> </a:t>
            </a:r>
          </a:p>
        </p:txBody>
      </p:sp>
      <p:sp>
        <p:nvSpPr>
          <p:cNvPr id="7" name="Slide Number Placeholder 6"/>
          <p:cNvSpPr>
            <a:spLocks noGrp="1"/>
          </p:cNvSpPr>
          <p:nvPr>
            <p:ph type="sldNum"/>
          </p:nvPr>
        </p:nvSpPr>
        <p:spPr/>
        <p:txBody>
          <a:bodyPr/>
          <a:lstStyle/>
          <a:p>
            <a:fld id="{21FA7BCF-BD2C-45A2-BB28-F0943711704C}" type="slidenum">
              <a:rPr lang="de-AT" altLang="en-US" smtClean="0"/>
              <a:pPr/>
              <a:t>6</a:t>
            </a:fld>
            <a:r>
              <a:rPr lang="de-AT" altLang="en-US"/>
              <a:t> </a:t>
            </a:r>
          </a:p>
        </p:txBody>
      </p:sp>
    </p:spTree>
    <p:extLst>
      <p:ext uri="{BB962C8B-B14F-4D97-AF65-F5344CB8AC3E}">
        <p14:creationId xmlns:p14="http://schemas.microsoft.com/office/powerpoint/2010/main" val="1980354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456A58-EF45-7781-5F6C-D67847DB79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6BC7FF-F711-AB02-FAD1-EC0F59DCAB7C}"/>
              </a:ext>
            </a:extLst>
          </p:cNvPr>
          <p:cNvSpPr>
            <a:spLocks noGrp="1" noRot="1" noChangeAspect="1"/>
          </p:cNvSpPr>
          <p:nvPr>
            <p:ph type="sldImg"/>
          </p:nvPr>
        </p:nvSpPr>
        <p:spPr>
          <a:xfrm>
            <a:off x="373063" y="1069975"/>
            <a:ext cx="6354762" cy="3575050"/>
          </a:xfrm>
        </p:spPr>
        <p:txBody>
          <a:bodyPr/>
          <a:lstStyle/>
          <a:p>
            <a:endParaRPr lang="en-GB"/>
          </a:p>
        </p:txBody>
      </p:sp>
      <p:sp>
        <p:nvSpPr>
          <p:cNvPr id="3" name="Notes Placeholder 2">
            <a:extLst>
              <a:ext uri="{FF2B5EF4-FFF2-40B4-BE49-F238E27FC236}">
                <a16:creationId xmlns:a16="http://schemas.microsoft.com/office/drawing/2014/main" id="{FD4BD33E-CC66-675D-A34C-41FA09796BEE}"/>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BDD36EA-E3B7-D5A3-64F2-EA2E6AAFC6DA}"/>
              </a:ext>
            </a:extLst>
          </p:cNvPr>
          <p:cNvSpPr>
            <a:spLocks noGrp="1"/>
          </p:cNvSpPr>
          <p:nvPr>
            <p:ph type="sldNum" sz="quarter" idx="10"/>
          </p:nvPr>
        </p:nvSpPr>
        <p:spPr/>
        <p:txBody>
          <a:bodyPr/>
          <a:lstStyle/>
          <a:p>
            <a:fld id="{8C80BF52-09BC-47F0-90BC-25575B7C9CE9}" type="slidenum">
              <a:rPr lang="en-GB" smtClean="0"/>
              <a:t>7</a:t>
            </a:fld>
            <a:endParaRPr lang="en-GB"/>
          </a:p>
        </p:txBody>
      </p:sp>
    </p:spTree>
    <p:extLst>
      <p:ext uri="{BB962C8B-B14F-4D97-AF65-F5344CB8AC3E}">
        <p14:creationId xmlns:p14="http://schemas.microsoft.com/office/powerpoint/2010/main" val="36449090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FCA30F-1B7F-804E-BC6A-8A7085CB83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73A83F-083F-76C2-38EA-38C5F5B5D2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3D6A26-5B64-3689-A712-B59BBEBCF74D}"/>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7535CD11-9216-68E1-E9FA-FF6862EBEFDF}"/>
              </a:ext>
            </a:extLst>
          </p:cNvPr>
          <p:cNvSpPr>
            <a:spLocks noGrp="1"/>
          </p:cNvSpPr>
          <p:nvPr>
            <p:ph type="sldNum" sz="quarter" idx="5"/>
          </p:nvPr>
        </p:nvSpPr>
        <p:spPr/>
        <p:txBody>
          <a:bodyPr/>
          <a:lstStyle/>
          <a:p>
            <a:fld id="{ABC81709-52AE-4BE2-B596-80549AC784EE}" type="slidenum">
              <a:rPr lang="en-GB" smtClean="0"/>
              <a:t>8</a:t>
            </a:fld>
            <a:endParaRPr lang="en-GB"/>
          </a:p>
        </p:txBody>
      </p:sp>
    </p:spTree>
    <p:extLst>
      <p:ext uri="{BB962C8B-B14F-4D97-AF65-F5344CB8AC3E}">
        <p14:creationId xmlns:p14="http://schemas.microsoft.com/office/powerpoint/2010/main" val="35712832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F2BF8E-A61D-8990-92BE-FED253AF24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AF8E3C-8B47-8274-851C-8B8D2E683B45}"/>
              </a:ext>
            </a:extLst>
          </p:cNvPr>
          <p:cNvSpPr>
            <a:spLocks noGrp="1" noRot="1" noChangeAspect="1"/>
          </p:cNvSpPr>
          <p:nvPr>
            <p:ph type="sldImg"/>
          </p:nvPr>
        </p:nvSpPr>
        <p:spPr>
          <a:xfrm>
            <a:off x="373063" y="1069975"/>
            <a:ext cx="6354762" cy="3575050"/>
          </a:xfrm>
        </p:spPr>
        <p:txBody>
          <a:bodyPr/>
          <a:lstStyle/>
          <a:p>
            <a:endParaRPr lang="en-GB"/>
          </a:p>
        </p:txBody>
      </p:sp>
      <p:sp>
        <p:nvSpPr>
          <p:cNvPr id="3" name="Notes Placeholder 2">
            <a:extLst>
              <a:ext uri="{FF2B5EF4-FFF2-40B4-BE49-F238E27FC236}">
                <a16:creationId xmlns:a16="http://schemas.microsoft.com/office/drawing/2014/main" id="{3DB7DD29-B45A-4A47-82FD-A6954CD709C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3AE61CD-D712-17B5-BE30-62E2DB16E85C}"/>
              </a:ext>
            </a:extLst>
          </p:cNvPr>
          <p:cNvSpPr>
            <a:spLocks noGrp="1"/>
          </p:cNvSpPr>
          <p:nvPr>
            <p:ph type="sldNum" sz="quarter" idx="10"/>
          </p:nvPr>
        </p:nvSpPr>
        <p:spPr/>
        <p:txBody>
          <a:bodyPr/>
          <a:lstStyle/>
          <a:p>
            <a:fld id="{8C80BF52-09BC-47F0-90BC-25575B7C9CE9}" type="slidenum">
              <a:rPr lang="en-GB" smtClean="0"/>
              <a:t>9</a:t>
            </a:fld>
            <a:endParaRPr lang="en-GB"/>
          </a:p>
        </p:txBody>
      </p:sp>
    </p:spTree>
    <p:extLst>
      <p:ext uri="{BB962C8B-B14F-4D97-AF65-F5344CB8AC3E}">
        <p14:creationId xmlns:p14="http://schemas.microsoft.com/office/powerpoint/2010/main" val="242744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p:nvPr>
        </p:nvSpPr>
        <p:spPr/>
        <p:txBody>
          <a:bodyPr/>
          <a:lstStyle/>
          <a:p>
            <a:endParaRPr dirty="0"/>
          </a:p>
        </p:txBody>
      </p:sp>
      <p:sp>
        <p:nvSpPr>
          <p:cNvPr id="4" name="Slide Number Placeholder 3"/>
          <p:cNvSpPr>
            <a:spLocks noGrp="1"/>
          </p:cNvSpPr>
          <p:nvPr>
            <p:ph type="sldNum"/>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p:nvPr>
        </p:nvSpPr>
        <p:spPr/>
        <p:txBody>
          <a:bodyPr/>
          <a:lstStyle/>
          <a:p>
            <a:pPr>
              <a:defRPr/>
            </a:pPr>
            <a:r>
              <a:rPr lang="de-AT" altLang="en-US"/>
              <a:t> </a:t>
            </a:r>
          </a:p>
        </p:txBody>
      </p:sp>
      <p:sp>
        <p:nvSpPr>
          <p:cNvPr id="5" name="Date Placeholder 4"/>
          <p:cNvSpPr>
            <a:spLocks noGrp="1"/>
          </p:cNvSpPr>
          <p:nvPr>
            <p:ph type="dt"/>
          </p:nvPr>
        </p:nvSpPr>
        <p:spPr/>
        <p:txBody>
          <a:bodyPr/>
          <a:lstStyle/>
          <a:p>
            <a:pPr>
              <a:defRPr/>
            </a:pPr>
            <a:r>
              <a:rPr lang="de-AT" altLang="en-US"/>
              <a:t> </a:t>
            </a:r>
          </a:p>
        </p:txBody>
      </p:sp>
      <p:sp>
        <p:nvSpPr>
          <p:cNvPr id="6" name="Footer Placeholder 5"/>
          <p:cNvSpPr>
            <a:spLocks noGrp="1"/>
          </p:cNvSpPr>
          <p:nvPr>
            <p:ph type="ftr"/>
          </p:nvPr>
        </p:nvSpPr>
        <p:spPr/>
        <p:txBody>
          <a:bodyPr/>
          <a:lstStyle/>
          <a:p>
            <a:pPr>
              <a:defRPr/>
            </a:pPr>
            <a:r>
              <a:rPr lang="de-AT" altLang="en-US"/>
              <a:t> </a:t>
            </a:r>
          </a:p>
        </p:txBody>
      </p:sp>
      <p:sp>
        <p:nvSpPr>
          <p:cNvPr id="7" name="Slide Number Placeholder 6"/>
          <p:cNvSpPr>
            <a:spLocks noGrp="1"/>
          </p:cNvSpPr>
          <p:nvPr>
            <p:ph type="sldNum"/>
          </p:nvPr>
        </p:nvSpPr>
        <p:spPr/>
        <p:txBody>
          <a:bodyPr/>
          <a:lstStyle/>
          <a:p>
            <a:fld id="{21FA7BCF-BD2C-45A2-BB28-F0943711704C}" type="slidenum">
              <a:rPr lang="de-AT" altLang="en-US" smtClean="0"/>
              <a:pPr/>
              <a:t>11</a:t>
            </a:fld>
            <a:r>
              <a:rPr lang="de-AT" altLang="en-US"/>
              <a:t> </a:t>
            </a:r>
          </a:p>
        </p:txBody>
      </p:sp>
    </p:spTree>
    <p:extLst>
      <p:ext uri="{BB962C8B-B14F-4D97-AF65-F5344CB8AC3E}">
        <p14:creationId xmlns:p14="http://schemas.microsoft.com/office/powerpoint/2010/main" val="8149417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p:nvPr>
        </p:nvSpPr>
        <p:spPr/>
        <p:txBody>
          <a:bodyPr/>
          <a:lstStyle/>
          <a:p>
            <a:endParaRPr dirty="0"/>
          </a:p>
        </p:txBody>
      </p:sp>
      <p:sp>
        <p:nvSpPr>
          <p:cNvPr id="4" name="Slide Number Placeholder 3"/>
          <p:cNvSpPr>
            <a:spLocks noGrp="1"/>
          </p:cNvSpPr>
          <p:nvPr>
            <p:ph type="sldNum"/>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p:nvPr>
        </p:nvSpPr>
        <p:spPr/>
        <p:txBody>
          <a:bodyPr/>
          <a:lstStyle/>
          <a:p>
            <a:endParaRPr dirty="0"/>
          </a:p>
        </p:txBody>
      </p:sp>
      <p:sp>
        <p:nvSpPr>
          <p:cNvPr id="4" name="Slide Number Placeholder 3"/>
          <p:cNvSpPr>
            <a:spLocks noGrp="1"/>
          </p:cNvSpPr>
          <p:nvPr>
            <p:ph type="sldNum"/>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p:nvPr>
        </p:nvSpPr>
        <p:spPr/>
        <p:txBody>
          <a:bodyPr/>
          <a:lstStyle/>
          <a:p>
            <a:endParaRPr dirty="0"/>
          </a:p>
        </p:txBody>
      </p:sp>
      <p:sp>
        <p:nvSpPr>
          <p:cNvPr id="4" name="Slide Number Placeholder 3"/>
          <p:cNvSpPr>
            <a:spLocks noGrp="1"/>
          </p:cNvSpPr>
          <p:nvPr>
            <p:ph type="sldNum"/>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p:nvPr>
        </p:nvSpPr>
        <p:spPr/>
        <p:txBody>
          <a:bodyPr/>
          <a:lstStyle/>
          <a:p>
            <a:endParaRPr dirty="0"/>
          </a:p>
        </p:txBody>
      </p:sp>
      <p:sp>
        <p:nvSpPr>
          <p:cNvPr id="4" name="Slide Number Placeholder 3"/>
          <p:cNvSpPr>
            <a:spLocks noGrp="1"/>
          </p:cNvSpPr>
          <p:nvPr>
            <p:ph type="sldNum"/>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p:nvPr>
        </p:nvSpPr>
        <p:spPr/>
        <p:txBody>
          <a:bodyPr/>
          <a:lstStyle/>
          <a:p>
            <a:pPr>
              <a:defRPr/>
            </a:pPr>
            <a:r>
              <a:rPr lang="de-AT" altLang="en-US"/>
              <a:t> </a:t>
            </a:r>
          </a:p>
        </p:txBody>
      </p:sp>
      <p:sp>
        <p:nvSpPr>
          <p:cNvPr id="5" name="Date Placeholder 4"/>
          <p:cNvSpPr>
            <a:spLocks noGrp="1"/>
          </p:cNvSpPr>
          <p:nvPr>
            <p:ph type="dt"/>
          </p:nvPr>
        </p:nvSpPr>
        <p:spPr/>
        <p:txBody>
          <a:bodyPr/>
          <a:lstStyle/>
          <a:p>
            <a:pPr>
              <a:defRPr/>
            </a:pPr>
            <a:r>
              <a:rPr lang="de-AT" altLang="en-US"/>
              <a:t> </a:t>
            </a:r>
          </a:p>
        </p:txBody>
      </p:sp>
      <p:sp>
        <p:nvSpPr>
          <p:cNvPr id="6" name="Footer Placeholder 5"/>
          <p:cNvSpPr>
            <a:spLocks noGrp="1"/>
          </p:cNvSpPr>
          <p:nvPr>
            <p:ph type="ftr"/>
          </p:nvPr>
        </p:nvSpPr>
        <p:spPr/>
        <p:txBody>
          <a:bodyPr/>
          <a:lstStyle/>
          <a:p>
            <a:pPr>
              <a:defRPr/>
            </a:pPr>
            <a:r>
              <a:rPr lang="de-AT" altLang="en-US"/>
              <a:t> </a:t>
            </a:r>
          </a:p>
        </p:txBody>
      </p:sp>
      <p:sp>
        <p:nvSpPr>
          <p:cNvPr id="7" name="Slide Number Placeholder 6"/>
          <p:cNvSpPr>
            <a:spLocks noGrp="1"/>
          </p:cNvSpPr>
          <p:nvPr>
            <p:ph type="sldNum"/>
          </p:nvPr>
        </p:nvSpPr>
        <p:spPr/>
        <p:txBody>
          <a:bodyPr/>
          <a:lstStyle/>
          <a:p>
            <a:fld id="{21FA7BCF-BD2C-45A2-BB28-F0943711704C}" type="slidenum">
              <a:rPr lang="de-AT" altLang="en-US" smtClean="0"/>
              <a:pPr/>
              <a:t>16</a:t>
            </a:fld>
            <a:r>
              <a:rPr lang="de-AT" altLang="en-US"/>
              <a:t> </a:t>
            </a:r>
          </a:p>
        </p:txBody>
      </p:sp>
    </p:spTree>
    <p:extLst>
      <p:ext uri="{BB962C8B-B14F-4D97-AF65-F5344CB8AC3E}">
        <p14:creationId xmlns:p14="http://schemas.microsoft.com/office/powerpoint/2010/main" val="35114674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p:nvPr>
        </p:nvSpPr>
        <p:spPr/>
        <p:txBody>
          <a:bodyPr/>
          <a:lstStyle/>
          <a:p>
            <a:pPr>
              <a:defRPr/>
            </a:pPr>
            <a:r>
              <a:rPr lang="de-AT" altLang="en-US"/>
              <a:t> </a:t>
            </a:r>
          </a:p>
        </p:txBody>
      </p:sp>
      <p:sp>
        <p:nvSpPr>
          <p:cNvPr id="5" name="Date Placeholder 4"/>
          <p:cNvSpPr>
            <a:spLocks noGrp="1"/>
          </p:cNvSpPr>
          <p:nvPr>
            <p:ph type="dt"/>
          </p:nvPr>
        </p:nvSpPr>
        <p:spPr/>
        <p:txBody>
          <a:bodyPr/>
          <a:lstStyle/>
          <a:p>
            <a:pPr>
              <a:defRPr/>
            </a:pPr>
            <a:r>
              <a:rPr lang="de-AT" altLang="en-US"/>
              <a:t> </a:t>
            </a:r>
          </a:p>
        </p:txBody>
      </p:sp>
      <p:sp>
        <p:nvSpPr>
          <p:cNvPr id="6" name="Footer Placeholder 5"/>
          <p:cNvSpPr>
            <a:spLocks noGrp="1"/>
          </p:cNvSpPr>
          <p:nvPr>
            <p:ph type="ftr"/>
          </p:nvPr>
        </p:nvSpPr>
        <p:spPr/>
        <p:txBody>
          <a:bodyPr/>
          <a:lstStyle/>
          <a:p>
            <a:pPr>
              <a:defRPr/>
            </a:pPr>
            <a:r>
              <a:rPr lang="de-AT" altLang="en-US"/>
              <a:t> </a:t>
            </a:r>
          </a:p>
        </p:txBody>
      </p:sp>
      <p:sp>
        <p:nvSpPr>
          <p:cNvPr id="7" name="Slide Number Placeholder 6"/>
          <p:cNvSpPr>
            <a:spLocks noGrp="1"/>
          </p:cNvSpPr>
          <p:nvPr>
            <p:ph type="sldNum"/>
          </p:nvPr>
        </p:nvSpPr>
        <p:spPr/>
        <p:txBody>
          <a:bodyPr/>
          <a:lstStyle/>
          <a:p>
            <a:fld id="{21FA7BCF-BD2C-45A2-BB28-F0943711704C}" type="slidenum">
              <a:rPr lang="de-AT" altLang="en-US" smtClean="0"/>
              <a:pPr/>
              <a:t>17</a:t>
            </a:fld>
            <a:r>
              <a:rPr lang="de-AT" altLang="en-US"/>
              <a:t> </a:t>
            </a:r>
          </a:p>
        </p:txBody>
      </p:sp>
    </p:spTree>
    <p:extLst>
      <p:ext uri="{BB962C8B-B14F-4D97-AF65-F5344CB8AC3E}">
        <p14:creationId xmlns:p14="http://schemas.microsoft.com/office/powerpoint/2010/main" val="14593112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p:nvPr>
        </p:nvSpPr>
        <p:spPr/>
        <p:txBody>
          <a:bodyPr/>
          <a:lstStyle/>
          <a:p>
            <a:pPr>
              <a:defRPr/>
            </a:pPr>
            <a:r>
              <a:rPr lang="de-AT" altLang="en-US"/>
              <a:t> </a:t>
            </a:r>
          </a:p>
        </p:txBody>
      </p:sp>
      <p:sp>
        <p:nvSpPr>
          <p:cNvPr id="5" name="Date Placeholder 4"/>
          <p:cNvSpPr>
            <a:spLocks noGrp="1"/>
          </p:cNvSpPr>
          <p:nvPr>
            <p:ph type="dt"/>
          </p:nvPr>
        </p:nvSpPr>
        <p:spPr/>
        <p:txBody>
          <a:bodyPr/>
          <a:lstStyle/>
          <a:p>
            <a:pPr>
              <a:defRPr/>
            </a:pPr>
            <a:r>
              <a:rPr lang="de-AT" altLang="en-US"/>
              <a:t> </a:t>
            </a:r>
          </a:p>
        </p:txBody>
      </p:sp>
      <p:sp>
        <p:nvSpPr>
          <p:cNvPr id="6" name="Footer Placeholder 5"/>
          <p:cNvSpPr>
            <a:spLocks noGrp="1"/>
          </p:cNvSpPr>
          <p:nvPr>
            <p:ph type="ftr"/>
          </p:nvPr>
        </p:nvSpPr>
        <p:spPr/>
        <p:txBody>
          <a:bodyPr/>
          <a:lstStyle/>
          <a:p>
            <a:pPr>
              <a:defRPr/>
            </a:pPr>
            <a:r>
              <a:rPr lang="de-AT" altLang="en-US"/>
              <a:t> </a:t>
            </a:r>
          </a:p>
        </p:txBody>
      </p:sp>
      <p:sp>
        <p:nvSpPr>
          <p:cNvPr id="7" name="Slide Number Placeholder 6"/>
          <p:cNvSpPr>
            <a:spLocks noGrp="1"/>
          </p:cNvSpPr>
          <p:nvPr>
            <p:ph type="sldNum"/>
          </p:nvPr>
        </p:nvSpPr>
        <p:spPr/>
        <p:txBody>
          <a:bodyPr/>
          <a:lstStyle/>
          <a:p>
            <a:fld id="{21FA7BCF-BD2C-45A2-BB28-F0943711704C}" type="slidenum">
              <a:rPr lang="de-AT" altLang="en-US" smtClean="0"/>
              <a:pPr/>
              <a:t>18</a:t>
            </a:fld>
            <a:r>
              <a:rPr lang="de-AT" altLang="en-US"/>
              <a:t> </a:t>
            </a:r>
          </a:p>
        </p:txBody>
      </p:sp>
    </p:spTree>
    <p:extLst>
      <p:ext uri="{BB962C8B-B14F-4D97-AF65-F5344CB8AC3E}">
        <p14:creationId xmlns:p14="http://schemas.microsoft.com/office/powerpoint/2010/main" val="4509538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p:nvPr>
        </p:nvSpPr>
        <p:spPr/>
        <p:txBody>
          <a:bodyPr/>
          <a:lstStyle/>
          <a:p>
            <a:endParaRPr dirty="0"/>
          </a:p>
        </p:txBody>
      </p:sp>
      <p:sp>
        <p:nvSpPr>
          <p:cNvPr id="4" name="Slide Number Placeholder 3"/>
          <p:cNvSpPr>
            <a:spLocks noGrp="1"/>
          </p:cNvSpPr>
          <p:nvPr>
            <p:ph type="sldNum"/>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746" name="Rectangle 4">
            <a:extLst>
              <a:ext uri="{FF2B5EF4-FFF2-40B4-BE49-F238E27FC236}">
                <a16:creationId xmlns:a16="http://schemas.microsoft.com/office/drawing/2014/main" id="{A8124DAD-FD87-754F-7C56-F0CF963C6AE7}"/>
              </a:ext>
            </a:extLst>
          </p:cNvPr>
          <p:cNvSpPr>
            <a:spLocks noGrp="1" noChangeArrowheads="1"/>
          </p:cNvSpPr>
          <p:nvPr>
            <p:ph type="hdr"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9pPr>
          </a:lstStyle>
          <a:p>
            <a:pPr>
              <a:spcBef>
                <a:spcPts val="25"/>
              </a:spcBef>
              <a:spcAft>
                <a:spcPts val="25"/>
              </a:spcAft>
              <a:buClrTx/>
              <a:buFontTx/>
              <a:buNone/>
            </a:pPr>
            <a:r>
              <a:rPr lang="de-AT" altLang="en-US" sz="1400">
                <a:solidFill>
                  <a:srgbClr val="DBF5F9"/>
                </a:solidFill>
                <a:latin typeface="Times New Roman" panose="02020603050405020304" pitchFamily="18" charset="0"/>
              </a:rPr>
              <a:t> </a:t>
            </a:r>
          </a:p>
        </p:txBody>
      </p:sp>
      <p:sp>
        <p:nvSpPr>
          <p:cNvPr id="31747" name="Rectangle 5">
            <a:extLst>
              <a:ext uri="{FF2B5EF4-FFF2-40B4-BE49-F238E27FC236}">
                <a16:creationId xmlns:a16="http://schemas.microsoft.com/office/drawing/2014/main" id="{AF8BDAA6-6FC3-1286-9B72-7FB161962761}"/>
              </a:ext>
            </a:extLst>
          </p:cNvPr>
          <p:cNvSpPr>
            <a:spLocks noGrp="1" noChangeArrowheads="1"/>
          </p:cNvSpPr>
          <p:nvPr>
            <p:ph type="dt"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9pPr>
          </a:lstStyle>
          <a:p>
            <a:pPr>
              <a:spcBef>
                <a:spcPts val="25"/>
              </a:spcBef>
              <a:spcAft>
                <a:spcPts val="25"/>
              </a:spcAft>
              <a:buClrTx/>
              <a:buFontTx/>
              <a:buNone/>
            </a:pPr>
            <a:r>
              <a:rPr lang="de-AT" altLang="en-US" sz="1400">
                <a:solidFill>
                  <a:srgbClr val="DBF5F9"/>
                </a:solidFill>
                <a:latin typeface="Times New Roman" panose="02020603050405020304" pitchFamily="18" charset="0"/>
              </a:rPr>
              <a:t> </a:t>
            </a:r>
          </a:p>
        </p:txBody>
      </p:sp>
      <p:sp>
        <p:nvSpPr>
          <p:cNvPr id="31748" name="Rectangle 6">
            <a:extLst>
              <a:ext uri="{FF2B5EF4-FFF2-40B4-BE49-F238E27FC236}">
                <a16:creationId xmlns:a16="http://schemas.microsoft.com/office/drawing/2014/main" id="{4D77036B-58C4-9CB6-7A85-E388CF73AE98}"/>
              </a:ext>
            </a:extLst>
          </p:cNvPr>
          <p:cNvSpPr>
            <a:spLocks noGrp="1" noChangeArrowheads="1"/>
          </p:cNvSpPr>
          <p:nvPr>
            <p:ph type="ftr"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9pPr>
          </a:lstStyle>
          <a:p>
            <a:pPr>
              <a:spcBef>
                <a:spcPts val="25"/>
              </a:spcBef>
              <a:spcAft>
                <a:spcPts val="25"/>
              </a:spcAft>
              <a:buClrTx/>
              <a:buFontTx/>
              <a:buNone/>
            </a:pPr>
            <a:r>
              <a:rPr lang="de-AT" altLang="en-US" sz="1400">
                <a:solidFill>
                  <a:srgbClr val="DBF5F9"/>
                </a:solidFill>
                <a:latin typeface="Times New Roman" panose="02020603050405020304" pitchFamily="18" charset="0"/>
              </a:rPr>
              <a:t> </a:t>
            </a:r>
          </a:p>
        </p:txBody>
      </p:sp>
      <p:sp>
        <p:nvSpPr>
          <p:cNvPr id="31749" name="Rectangle 7">
            <a:extLst>
              <a:ext uri="{FF2B5EF4-FFF2-40B4-BE49-F238E27FC236}">
                <a16:creationId xmlns:a16="http://schemas.microsoft.com/office/drawing/2014/main" id="{76AD375D-8C5E-BBAE-72B5-51BDD3928859}"/>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9pPr>
          </a:lstStyle>
          <a:p>
            <a:pPr>
              <a:spcBef>
                <a:spcPts val="25"/>
              </a:spcBef>
              <a:spcAft>
                <a:spcPts val="25"/>
              </a:spcAft>
              <a:buClrTx/>
              <a:buFontTx/>
              <a:buNone/>
            </a:pPr>
            <a:fld id="{B888176C-0521-4455-B3F9-1D6D70F249B9}" type="slidenum">
              <a:rPr lang="de-AT" altLang="en-US" sz="1400">
                <a:solidFill>
                  <a:srgbClr val="DBF5F9"/>
                </a:solidFill>
                <a:latin typeface="Times New Roman" panose="02020603050405020304" pitchFamily="18" charset="0"/>
              </a:rPr>
              <a:pPr>
                <a:spcBef>
                  <a:spcPts val="25"/>
                </a:spcBef>
                <a:spcAft>
                  <a:spcPts val="25"/>
                </a:spcAft>
                <a:buClrTx/>
                <a:buFontTx/>
                <a:buNone/>
              </a:pPr>
              <a:t>20</a:t>
            </a:fld>
            <a:r>
              <a:rPr lang="de-AT" altLang="en-US" sz="1400">
                <a:solidFill>
                  <a:srgbClr val="DBF5F9"/>
                </a:solidFill>
                <a:latin typeface="Times New Roman" panose="02020603050405020304" pitchFamily="18" charset="0"/>
              </a:rPr>
              <a:t> </a:t>
            </a:r>
          </a:p>
        </p:txBody>
      </p:sp>
      <p:sp>
        <p:nvSpPr>
          <p:cNvPr id="31750" name="Text Box 1">
            <a:extLst>
              <a:ext uri="{FF2B5EF4-FFF2-40B4-BE49-F238E27FC236}">
                <a16:creationId xmlns:a16="http://schemas.microsoft.com/office/drawing/2014/main" id="{17ADCA11-BA9A-76C9-4D70-63AB4E43C558}"/>
              </a:ext>
            </a:extLst>
          </p:cNvPr>
          <p:cNvSpPr txBox="1">
            <a:spLocks noGrp="1" noRot="1" noChangeAspect="1" noChangeArrowheads="1" noTextEdit="1"/>
          </p:cNvSpPr>
          <p:nvPr>
            <p:ph type="sldImg"/>
          </p:nvPr>
        </p:nvSpPr>
        <p:spPr>
          <a:xfrm>
            <a:off x="457200" y="1117600"/>
            <a:ext cx="6642100" cy="373697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1751" name="Text Box 2">
            <a:extLst>
              <a:ext uri="{FF2B5EF4-FFF2-40B4-BE49-F238E27FC236}">
                <a16:creationId xmlns:a16="http://schemas.microsoft.com/office/drawing/2014/main" id="{AE259B2C-28C0-6BEE-BF33-FC9E8B312356}"/>
              </a:ext>
            </a:extLst>
          </p:cNvPr>
          <p:cNvSpPr txBox="1">
            <a:spLocks noGrp="1" noChangeArrowheads="1"/>
          </p:cNvSpPr>
          <p:nvPr>
            <p:ph type="body" idx="1"/>
          </p:nvPr>
        </p:nvSpPr>
        <p:spPr>
          <a:xfrm>
            <a:off x="1044575" y="5095875"/>
            <a:ext cx="5470525" cy="4484688"/>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a:p>
        </p:txBody>
      </p:sp>
    </p:spTree>
    <p:extLst>
      <p:ext uri="{BB962C8B-B14F-4D97-AF65-F5344CB8AC3E}">
        <p14:creationId xmlns:p14="http://schemas.microsoft.com/office/powerpoint/2010/main" val="13716243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746" name="Rectangle 4">
            <a:extLst>
              <a:ext uri="{FF2B5EF4-FFF2-40B4-BE49-F238E27FC236}">
                <a16:creationId xmlns:a16="http://schemas.microsoft.com/office/drawing/2014/main" id="{A8124DAD-FD87-754F-7C56-F0CF963C6AE7}"/>
              </a:ext>
            </a:extLst>
          </p:cNvPr>
          <p:cNvSpPr>
            <a:spLocks noGrp="1" noChangeArrowheads="1"/>
          </p:cNvSpPr>
          <p:nvPr>
            <p:ph type="hdr"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9pPr>
          </a:lstStyle>
          <a:p>
            <a:pPr>
              <a:spcBef>
                <a:spcPts val="25"/>
              </a:spcBef>
              <a:spcAft>
                <a:spcPts val="25"/>
              </a:spcAft>
              <a:buClrTx/>
              <a:buFontTx/>
              <a:buNone/>
            </a:pPr>
            <a:r>
              <a:rPr lang="de-AT" altLang="en-US" sz="1400">
                <a:solidFill>
                  <a:srgbClr val="DBF5F9"/>
                </a:solidFill>
                <a:latin typeface="Times New Roman" panose="02020603050405020304" pitchFamily="18" charset="0"/>
              </a:rPr>
              <a:t> </a:t>
            </a:r>
          </a:p>
        </p:txBody>
      </p:sp>
      <p:sp>
        <p:nvSpPr>
          <p:cNvPr id="31747" name="Rectangle 5">
            <a:extLst>
              <a:ext uri="{FF2B5EF4-FFF2-40B4-BE49-F238E27FC236}">
                <a16:creationId xmlns:a16="http://schemas.microsoft.com/office/drawing/2014/main" id="{AF8BDAA6-6FC3-1286-9B72-7FB161962761}"/>
              </a:ext>
            </a:extLst>
          </p:cNvPr>
          <p:cNvSpPr>
            <a:spLocks noGrp="1" noChangeArrowheads="1"/>
          </p:cNvSpPr>
          <p:nvPr>
            <p:ph type="dt"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9pPr>
          </a:lstStyle>
          <a:p>
            <a:pPr>
              <a:spcBef>
                <a:spcPts val="25"/>
              </a:spcBef>
              <a:spcAft>
                <a:spcPts val="25"/>
              </a:spcAft>
              <a:buClrTx/>
              <a:buFontTx/>
              <a:buNone/>
            </a:pPr>
            <a:r>
              <a:rPr lang="de-AT" altLang="en-US" sz="1400">
                <a:solidFill>
                  <a:srgbClr val="DBF5F9"/>
                </a:solidFill>
                <a:latin typeface="Times New Roman" panose="02020603050405020304" pitchFamily="18" charset="0"/>
              </a:rPr>
              <a:t> </a:t>
            </a:r>
          </a:p>
        </p:txBody>
      </p:sp>
      <p:sp>
        <p:nvSpPr>
          <p:cNvPr id="31748" name="Rectangle 6">
            <a:extLst>
              <a:ext uri="{FF2B5EF4-FFF2-40B4-BE49-F238E27FC236}">
                <a16:creationId xmlns:a16="http://schemas.microsoft.com/office/drawing/2014/main" id="{4D77036B-58C4-9CB6-7A85-E388CF73AE98}"/>
              </a:ext>
            </a:extLst>
          </p:cNvPr>
          <p:cNvSpPr>
            <a:spLocks noGrp="1" noChangeArrowheads="1"/>
          </p:cNvSpPr>
          <p:nvPr>
            <p:ph type="ftr"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9pPr>
          </a:lstStyle>
          <a:p>
            <a:pPr>
              <a:spcBef>
                <a:spcPts val="25"/>
              </a:spcBef>
              <a:spcAft>
                <a:spcPts val="25"/>
              </a:spcAft>
              <a:buClrTx/>
              <a:buFontTx/>
              <a:buNone/>
            </a:pPr>
            <a:r>
              <a:rPr lang="de-AT" altLang="en-US" sz="1400">
                <a:solidFill>
                  <a:srgbClr val="DBF5F9"/>
                </a:solidFill>
                <a:latin typeface="Times New Roman" panose="02020603050405020304" pitchFamily="18" charset="0"/>
              </a:rPr>
              <a:t> </a:t>
            </a:r>
          </a:p>
        </p:txBody>
      </p:sp>
      <p:sp>
        <p:nvSpPr>
          <p:cNvPr id="31749" name="Rectangle 7">
            <a:extLst>
              <a:ext uri="{FF2B5EF4-FFF2-40B4-BE49-F238E27FC236}">
                <a16:creationId xmlns:a16="http://schemas.microsoft.com/office/drawing/2014/main" id="{76AD375D-8C5E-BBAE-72B5-51BDD3928859}"/>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9pPr>
          </a:lstStyle>
          <a:p>
            <a:pPr>
              <a:spcBef>
                <a:spcPts val="25"/>
              </a:spcBef>
              <a:spcAft>
                <a:spcPts val="25"/>
              </a:spcAft>
              <a:buClrTx/>
              <a:buFontTx/>
              <a:buNone/>
            </a:pPr>
            <a:fld id="{B888176C-0521-4455-B3F9-1D6D70F249B9}" type="slidenum">
              <a:rPr lang="de-AT" altLang="en-US" sz="1400">
                <a:solidFill>
                  <a:srgbClr val="DBF5F9"/>
                </a:solidFill>
                <a:latin typeface="Times New Roman" panose="02020603050405020304" pitchFamily="18" charset="0"/>
              </a:rPr>
              <a:pPr>
                <a:spcBef>
                  <a:spcPts val="25"/>
                </a:spcBef>
                <a:spcAft>
                  <a:spcPts val="25"/>
                </a:spcAft>
                <a:buClrTx/>
                <a:buFontTx/>
                <a:buNone/>
              </a:pPr>
              <a:t>21</a:t>
            </a:fld>
            <a:r>
              <a:rPr lang="de-AT" altLang="en-US" sz="1400">
                <a:solidFill>
                  <a:srgbClr val="DBF5F9"/>
                </a:solidFill>
                <a:latin typeface="Times New Roman" panose="02020603050405020304" pitchFamily="18" charset="0"/>
              </a:rPr>
              <a:t> </a:t>
            </a:r>
          </a:p>
        </p:txBody>
      </p:sp>
      <p:sp>
        <p:nvSpPr>
          <p:cNvPr id="31750" name="Text Box 1">
            <a:extLst>
              <a:ext uri="{FF2B5EF4-FFF2-40B4-BE49-F238E27FC236}">
                <a16:creationId xmlns:a16="http://schemas.microsoft.com/office/drawing/2014/main" id="{17ADCA11-BA9A-76C9-4D70-63AB4E43C558}"/>
              </a:ext>
            </a:extLst>
          </p:cNvPr>
          <p:cNvSpPr txBox="1">
            <a:spLocks noGrp="1" noRot="1" noChangeAspect="1" noChangeArrowheads="1" noTextEdit="1"/>
          </p:cNvSpPr>
          <p:nvPr>
            <p:ph type="sldImg"/>
          </p:nvPr>
        </p:nvSpPr>
        <p:spPr>
          <a:xfrm>
            <a:off x="457200" y="1117600"/>
            <a:ext cx="6642100" cy="373697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1751" name="Text Box 2">
            <a:extLst>
              <a:ext uri="{FF2B5EF4-FFF2-40B4-BE49-F238E27FC236}">
                <a16:creationId xmlns:a16="http://schemas.microsoft.com/office/drawing/2014/main" id="{AE259B2C-28C0-6BEE-BF33-FC9E8B312356}"/>
              </a:ext>
            </a:extLst>
          </p:cNvPr>
          <p:cNvSpPr txBox="1">
            <a:spLocks noGrp="1" noChangeArrowheads="1"/>
          </p:cNvSpPr>
          <p:nvPr>
            <p:ph type="body" idx="1"/>
          </p:nvPr>
        </p:nvSpPr>
        <p:spPr>
          <a:xfrm>
            <a:off x="1044575" y="5095875"/>
            <a:ext cx="5470525" cy="4484688"/>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a:p>
        </p:txBody>
      </p:sp>
    </p:spTree>
    <p:extLst>
      <p:ext uri="{BB962C8B-B14F-4D97-AF65-F5344CB8AC3E}">
        <p14:creationId xmlns:p14="http://schemas.microsoft.com/office/powerpoint/2010/main" val="31706366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746" name="Rectangle 4">
            <a:extLst>
              <a:ext uri="{FF2B5EF4-FFF2-40B4-BE49-F238E27FC236}">
                <a16:creationId xmlns:a16="http://schemas.microsoft.com/office/drawing/2014/main" id="{A8124DAD-FD87-754F-7C56-F0CF963C6AE7}"/>
              </a:ext>
            </a:extLst>
          </p:cNvPr>
          <p:cNvSpPr>
            <a:spLocks noGrp="1" noChangeArrowheads="1"/>
          </p:cNvSpPr>
          <p:nvPr>
            <p:ph type="hdr"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9pPr>
          </a:lstStyle>
          <a:p>
            <a:pPr>
              <a:spcBef>
                <a:spcPts val="25"/>
              </a:spcBef>
              <a:spcAft>
                <a:spcPts val="25"/>
              </a:spcAft>
              <a:buClrTx/>
              <a:buFontTx/>
              <a:buNone/>
            </a:pPr>
            <a:r>
              <a:rPr lang="de-AT" altLang="en-US" sz="1400">
                <a:solidFill>
                  <a:srgbClr val="DBF5F9"/>
                </a:solidFill>
                <a:latin typeface="Times New Roman" panose="02020603050405020304" pitchFamily="18" charset="0"/>
              </a:rPr>
              <a:t> </a:t>
            </a:r>
          </a:p>
        </p:txBody>
      </p:sp>
      <p:sp>
        <p:nvSpPr>
          <p:cNvPr id="31747" name="Rectangle 5">
            <a:extLst>
              <a:ext uri="{FF2B5EF4-FFF2-40B4-BE49-F238E27FC236}">
                <a16:creationId xmlns:a16="http://schemas.microsoft.com/office/drawing/2014/main" id="{AF8BDAA6-6FC3-1286-9B72-7FB161962761}"/>
              </a:ext>
            </a:extLst>
          </p:cNvPr>
          <p:cNvSpPr>
            <a:spLocks noGrp="1" noChangeArrowheads="1"/>
          </p:cNvSpPr>
          <p:nvPr>
            <p:ph type="dt"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9pPr>
          </a:lstStyle>
          <a:p>
            <a:pPr>
              <a:spcBef>
                <a:spcPts val="25"/>
              </a:spcBef>
              <a:spcAft>
                <a:spcPts val="25"/>
              </a:spcAft>
              <a:buClrTx/>
              <a:buFontTx/>
              <a:buNone/>
            </a:pPr>
            <a:r>
              <a:rPr lang="de-AT" altLang="en-US" sz="1400">
                <a:solidFill>
                  <a:srgbClr val="DBF5F9"/>
                </a:solidFill>
                <a:latin typeface="Times New Roman" panose="02020603050405020304" pitchFamily="18" charset="0"/>
              </a:rPr>
              <a:t> </a:t>
            </a:r>
          </a:p>
        </p:txBody>
      </p:sp>
      <p:sp>
        <p:nvSpPr>
          <p:cNvPr id="31748" name="Rectangle 6">
            <a:extLst>
              <a:ext uri="{FF2B5EF4-FFF2-40B4-BE49-F238E27FC236}">
                <a16:creationId xmlns:a16="http://schemas.microsoft.com/office/drawing/2014/main" id="{4D77036B-58C4-9CB6-7A85-E388CF73AE98}"/>
              </a:ext>
            </a:extLst>
          </p:cNvPr>
          <p:cNvSpPr>
            <a:spLocks noGrp="1" noChangeArrowheads="1"/>
          </p:cNvSpPr>
          <p:nvPr>
            <p:ph type="ftr"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9pPr>
          </a:lstStyle>
          <a:p>
            <a:pPr>
              <a:spcBef>
                <a:spcPts val="25"/>
              </a:spcBef>
              <a:spcAft>
                <a:spcPts val="25"/>
              </a:spcAft>
              <a:buClrTx/>
              <a:buFontTx/>
              <a:buNone/>
            </a:pPr>
            <a:r>
              <a:rPr lang="de-AT" altLang="en-US" sz="1400">
                <a:solidFill>
                  <a:srgbClr val="DBF5F9"/>
                </a:solidFill>
                <a:latin typeface="Times New Roman" panose="02020603050405020304" pitchFamily="18" charset="0"/>
              </a:rPr>
              <a:t> </a:t>
            </a:r>
          </a:p>
        </p:txBody>
      </p:sp>
      <p:sp>
        <p:nvSpPr>
          <p:cNvPr id="31749" name="Rectangle 7">
            <a:extLst>
              <a:ext uri="{FF2B5EF4-FFF2-40B4-BE49-F238E27FC236}">
                <a16:creationId xmlns:a16="http://schemas.microsoft.com/office/drawing/2014/main" id="{76AD375D-8C5E-BBAE-72B5-51BDD3928859}"/>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2200">
                <a:solidFill>
                  <a:schemeClr val="bg1"/>
                </a:solidFill>
                <a:latin typeface="Source Sans Pro" panose="020B0503030403020204" pitchFamily="34" charset="0"/>
                <a:cs typeface="Tahoma" panose="020B0604030504040204" pitchFamily="34" charset="0"/>
              </a:defRPr>
            </a:lvl9pPr>
          </a:lstStyle>
          <a:p>
            <a:pPr>
              <a:spcBef>
                <a:spcPts val="25"/>
              </a:spcBef>
              <a:spcAft>
                <a:spcPts val="25"/>
              </a:spcAft>
              <a:buClrTx/>
              <a:buFontTx/>
              <a:buNone/>
            </a:pPr>
            <a:fld id="{B888176C-0521-4455-B3F9-1D6D70F249B9}" type="slidenum">
              <a:rPr lang="de-AT" altLang="en-US" sz="1400">
                <a:solidFill>
                  <a:srgbClr val="DBF5F9"/>
                </a:solidFill>
                <a:latin typeface="Times New Roman" panose="02020603050405020304" pitchFamily="18" charset="0"/>
              </a:rPr>
              <a:pPr>
                <a:spcBef>
                  <a:spcPts val="25"/>
                </a:spcBef>
                <a:spcAft>
                  <a:spcPts val="25"/>
                </a:spcAft>
                <a:buClrTx/>
                <a:buFontTx/>
                <a:buNone/>
              </a:pPr>
              <a:t>22</a:t>
            </a:fld>
            <a:r>
              <a:rPr lang="de-AT" altLang="en-US" sz="1400">
                <a:solidFill>
                  <a:srgbClr val="DBF5F9"/>
                </a:solidFill>
                <a:latin typeface="Times New Roman" panose="02020603050405020304" pitchFamily="18" charset="0"/>
              </a:rPr>
              <a:t> </a:t>
            </a:r>
          </a:p>
        </p:txBody>
      </p:sp>
      <p:sp>
        <p:nvSpPr>
          <p:cNvPr id="31750" name="Text Box 1">
            <a:extLst>
              <a:ext uri="{FF2B5EF4-FFF2-40B4-BE49-F238E27FC236}">
                <a16:creationId xmlns:a16="http://schemas.microsoft.com/office/drawing/2014/main" id="{17ADCA11-BA9A-76C9-4D70-63AB4E43C558}"/>
              </a:ext>
            </a:extLst>
          </p:cNvPr>
          <p:cNvSpPr txBox="1">
            <a:spLocks noGrp="1" noRot="1" noChangeAspect="1" noChangeArrowheads="1" noTextEdit="1"/>
          </p:cNvSpPr>
          <p:nvPr>
            <p:ph type="sldImg"/>
          </p:nvPr>
        </p:nvSpPr>
        <p:spPr>
          <a:xfrm>
            <a:off x="457200" y="1117600"/>
            <a:ext cx="6642100" cy="373697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1751" name="Text Box 2">
            <a:extLst>
              <a:ext uri="{FF2B5EF4-FFF2-40B4-BE49-F238E27FC236}">
                <a16:creationId xmlns:a16="http://schemas.microsoft.com/office/drawing/2014/main" id="{AE259B2C-28C0-6BEE-BF33-FC9E8B312356}"/>
              </a:ext>
            </a:extLst>
          </p:cNvPr>
          <p:cNvSpPr txBox="1">
            <a:spLocks noGrp="1" noChangeArrowheads="1"/>
          </p:cNvSpPr>
          <p:nvPr>
            <p:ph type="body" idx="1"/>
          </p:nvPr>
        </p:nvSpPr>
        <p:spPr>
          <a:xfrm>
            <a:off x="1044575" y="5095875"/>
            <a:ext cx="5470525" cy="4484688"/>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a:p>
        </p:txBody>
      </p:sp>
    </p:spTree>
    <p:extLst>
      <p:ext uri="{BB962C8B-B14F-4D97-AF65-F5344CB8AC3E}">
        <p14:creationId xmlns:p14="http://schemas.microsoft.com/office/powerpoint/2010/main" val="160115999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5">
            <a:extLst>
              <a:ext uri="{FF2B5EF4-FFF2-40B4-BE49-F238E27FC236}">
                <a16:creationId xmlns:a16="http://schemas.microsoft.com/office/drawing/2014/main" id="{5200C5BC-AD47-1457-915D-BC4B81B83CA1}"/>
              </a:ext>
            </a:extLst>
          </p:cNvPr>
          <p:cNvSpPr>
            <a:spLocks noChangeArrowheads="1"/>
          </p:cNvSpPr>
          <p:nvPr userDrawn="1"/>
        </p:nvSpPr>
        <p:spPr bwMode="auto">
          <a:xfrm rot="16200000">
            <a:off x="4558506" y="-4558506"/>
            <a:ext cx="963613" cy="10080625"/>
          </a:xfrm>
          <a:prstGeom prst="rect">
            <a:avLst/>
          </a:prstGeom>
          <a:gradFill rotWithShape="1">
            <a:gsLst>
              <a:gs pos="0">
                <a:srgbClr val="07716C"/>
              </a:gs>
              <a:gs pos="100000">
                <a:srgbClr val="19B790"/>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a:lstStyle/>
          <a:p>
            <a:pPr>
              <a:spcBef>
                <a:spcPts val="13"/>
              </a:spcBef>
              <a:spcAft>
                <a:spcPts val="13"/>
              </a:spcAft>
              <a:buClr>
                <a:srgbClr val="000000"/>
              </a:buClr>
              <a:buSzPct val="100000"/>
              <a:buFont typeface="Times New Roman" panose="02020603050405020304" pitchFamily="18" charset="0"/>
              <a:buNone/>
            </a:pPr>
            <a:endParaRPr lang="en-US" altLang="en-US"/>
          </a:p>
        </p:txBody>
      </p:sp>
      <p:pic>
        <p:nvPicPr>
          <p:cNvPr id="5" name="Picture 7">
            <a:extLst>
              <a:ext uri="{FF2B5EF4-FFF2-40B4-BE49-F238E27FC236}">
                <a16:creationId xmlns:a16="http://schemas.microsoft.com/office/drawing/2014/main" id="{55411FB1-FD8A-3114-DCA8-AA98B9811BE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31800" y="242888"/>
            <a:ext cx="25542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3">
            <a:extLst>
              <a:ext uri="{FF2B5EF4-FFF2-40B4-BE49-F238E27FC236}">
                <a16:creationId xmlns:a16="http://schemas.microsoft.com/office/drawing/2014/main" id="{EF597F11-0745-657E-C287-B5B07C1AF829}"/>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5253038" y="3914775"/>
            <a:ext cx="4540250" cy="13414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Title 1">
            <a:extLst>
              <a:ext uri="{FF2B5EF4-FFF2-40B4-BE49-F238E27FC236}">
                <a16:creationId xmlns:a16="http://schemas.microsoft.com/office/drawing/2014/main" id="{540B0722-FCDF-F54B-AA02-0BD68AB8B32F}"/>
              </a:ext>
            </a:extLst>
          </p:cNvPr>
          <p:cNvSpPr>
            <a:spLocks noGrp="1"/>
          </p:cNvSpPr>
          <p:nvPr>
            <p:ph type="ctrTitle"/>
          </p:nvPr>
        </p:nvSpPr>
        <p:spPr>
          <a:xfrm>
            <a:off x="1260475" y="1822719"/>
            <a:ext cx="7164213" cy="801722"/>
          </a:xfrm>
          <a:ln w="38100">
            <a:solidFill>
              <a:srgbClr val="19B790"/>
            </a:solidFill>
          </a:ln>
        </p:spPr>
        <p:txBody>
          <a:bodyPr lIns="216000" tIns="180000" rIns="216000" bIns="108000" anchor="b">
            <a:spAutoFit/>
          </a:bodyPr>
          <a:lstStyle>
            <a:lvl1pPr algn="l">
              <a:defRPr sz="4000" b="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9A58D771-2C39-C842-9E46-AB12BC5B13D6}"/>
              </a:ext>
            </a:extLst>
          </p:cNvPr>
          <p:cNvSpPr>
            <a:spLocks noGrp="1"/>
          </p:cNvSpPr>
          <p:nvPr>
            <p:ph type="subTitle" idx="1"/>
          </p:nvPr>
        </p:nvSpPr>
        <p:spPr>
          <a:xfrm>
            <a:off x="1260475" y="3286774"/>
            <a:ext cx="7559675" cy="1370013"/>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7" name="Slide Number Placeholder 3">
            <a:extLst>
              <a:ext uri="{FF2B5EF4-FFF2-40B4-BE49-F238E27FC236}">
                <a16:creationId xmlns:a16="http://schemas.microsoft.com/office/drawing/2014/main" id="{EED43D0D-6EE0-2D35-01D8-105CFC291A82}"/>
              </a:ext>
            </a:extLst>
          </p:cNvPr>
          <p:cNvSpPr>
            <a:spLocks noGrp="1"/>
          </p:cNvSpPr>
          <p:nvPr>
            <p:ph type="sldNum" idx="10"/>
          </p:nvPr>
        </p:nvSpPr>
        <p:spPr/>
        <p:txBody>
          <a:bodyPr/>
          <a:lstStyle>
            <a:lvl1pPr>
              <a:defRPr/>
            </a:lvl1pPr>
          </a:lstStyle>
          <a:p>
            <a:fld id="{BF862422-C9C3-48E3-A761-EB37A8D55B33}" type="slidenum">
              <a:rPr lang="de-AT" altLang="en-US"/>
              <a:pPr/>
              <a:t>‹#›</a:t>
            </a:fld>
            <a:r>
              <a:rPr lang="de-AT" altLang="en-US"/>
              <a:t> </a:t>
            </a:r>
          </a:p>
        </p:txBody>
      </p:sp>
    </p:spTree>
    <p:extLst>
      <p:ext uri="{BB962C8B-B14F-4D97-AF65-F5344CB8AC3E}">
        <p14:creationId xmlns:p14="http://schemas.microsoft.com/office/powerpoint/2010/main" val="39513561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422BF-A646-A844-AB38-E148A701E0AA}"/>
              </a:ext>
            </a:extLst>
          </p:cNvPr>
          <p:cNvSpPr>
            <a:spLocks noGrp="1"/>
          </p:cNvSpPr>
          <p:nvPr>
            <p:ph type="title"/>
          </p:nvPr>
        </p:nvSpPr>
        <p:spPr/>
        <p:txBody>
          <a:bodyPr/>
          <a:lstStyle>
            <a:lvl1pPr>
              <a:lnSpc>
                <a:spcPts val="3000"/>
              </a:lnSpc>
              <a:defRPr b="1"/>
            </a:lvl1pPr>
          </a:lstStyle>
          <a:p>
            <a:r>
              <a:rPr lang="en-US" dirty="0"/>
              <a:t>Click to edit Master title style</a:t>
            </a:r>
          </a:p>
        </p:txBody>
      </p:sp>
      <p:sp>
        <p:nvSpPr>
          <p:cNvPr id="4" name="Text Placeholder 2">
            <a:extLst>
              <a:ext uri="{FF2B5EF4-FFF2-40B4-BE49-F238E27FC236}">
                <a16:creationId xmlns:a16="http://schemas.microsoft.com/office/drawing/2014/main" id="{2343F07D-310A-9F4B-B6D9-7E07936CC7B6}"/>
              </a:ext>
            </a:extLst>
          </p:cNvPr>
          <p:cNvSpPr>
            <a:spLocks noGrp="1"/>
          </p:cNvSpPr>
          <p:nvPr>
            <p:ph type="body" idx="1"/>
          </p:nvPr>
        </p:nvSpPr>
        <p:spPr>
          <a:xfrm>
            <a:off x="449264" y="1179091"/>
            <a:ext cx="8932862" cy="3856459"/>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3" name="Rectangle 2">
            <a:extLst>
              <a:ext uri="{FF2B5EF4-FFF2-40B4-BE49-F238E27FC236}">
                <a16:creationId xmlns:a16="http://schemas.microsoft.com/office/drawing/2014/main" id="{D850BA6C-AB02-D93F-786D-4795F75025C8}"/>
              </a:ext>
            </a:extLst>
          </p:cNvPr>
          <p:cNvSpPr>
            <a:spLocks noGrp="1" noChangeArrowheads="1"/>
          </p:cNvSpPr>
          <p:nvPr>
            <p:ph type="sldNum" idx="10"/>
          </p:nvPr>
        </p:nvSpPr>
        <p:spPr>
          <a:ln/>
        </p:spPr>
        <p:txBody>
          <a:bodyPr/>
          <a:lstStyle>
            <a:lvl1pPr>
              <a:defRPr/>
            </a:lvl1pPr>
          </a:lstStyle>
          <a:p>
            <a:fld id="{086740E2-5A3B-4AB6-B625-3B7583FE36A4}" type="slidenum">
              <a:rPr lang="de-AT" altLang="en-US"/>
              <a:pPr/>
              <a:t>‹#›</a:t>
            </a:fld>
            <a:r>
              <a:rPr lang="de-AT" altLang="en-US"/>
              <a:t> </a:t>
            </a:r>
          </a:p>
        </p:txBody>
      </p:sp>
    </p:spTree>
    <p:extLst>
      <p:ext uri="{BB962C8B-B14F-4D97-AF65-F5344CB8AC3E}">
        <p14:creationId xmlns:p14="http://schemas.microsoft.com/office/powerpoint/2010/main" val="42801164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A166A-FF88-9248-A063-CF16DC6F5E8D}"/>
              </a:ext>
            </a:extLst>
          </p:cNvPr>
          <p:cNvSpPr>
            <a:spLocks noGrp="1"/>
          </p:cNvSpPr>
          <p:nvPr>
            <p:ph type="title"/>
          </p:nvPr>
        </p:nvSpPr>
        <p:spPr/>
        <p:txBody>
          <a:bodyPr/>
          <a:lstStyle>
            <a:lvl1pPr>
              <a:lnSpc>
                <a:spcPts val="3000"/>
              </a:lnSpc>
              <a:defRPr b="1"/>
            </a:lvl1pPr>
          </a:lstStyle>
          <a:p>
            <a:r>
              <a:rPr lang="en-US" dirty="0"/>
              <a:t>Click to edit Master title style</a:t>
            </a:r>
          </a:p>
        </p:txBody>
      </p:sp>
      <p:sp>
        <p:nvSpPr>
          <p:cNvPr id="3" name="Content Placeholder 2">
            <a:extLst>
              <a:ext uri="{FF2B5EF4-FFF2-40B4-BE49-F238E27FC236}">
                <a16:creationId xmlns:a16="http://schemas.microsoft.com/office/drawing/2014/main" id="{3F7FE49B-C6F6-3D4F-AB54-F3C43A297B7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C9BCEEA8-77B7-1653-148E-1507073843EF}"/>
              </a:ext>
            </a:extLst>
          </p:cNvPr>
          <p:cNvSpPr>
            <a:spLocks noGrp="1" noChangeArrowheads="1"/>
          </p:cNvSpPr>
          <p:nvPr>
            <p:ph type="sldNum" idx="10"/>
          </p:nvPr>
        </p:nvSpPr>
        <p:spPr>
          <a:ln/>
        </p:spPr>
        <p:txBody>
          <a:bodyPr/>
          <a:lstStyle>
            <a:lvl1pPr>
              <a:defRPr/>
            </a:lvl1pPr>
          </a:lstStyle>
          <a:p>
            <a:fld id="{8005D14F-564D-4D90-8FD1-279896386023}" type="slidenum">
              <a:rPr lang="de-AT" altLang="en-US"/>
              <a:pPr/>
              <a:t>‹#›</a:t>
            </a:fld>
            <a:r>
              <a:rPr lang="de-AT" altLang="en-US"/>
              <a:t> </a:t>
            </a:r>
          </a:p>
        </p:txBody>
      </p:sp>
    </p:spTree>
    <p:extLst>
      <p:ext uri="{BB962C8B-B14F-4D97-AF65-F5344CB8AC3E}">
        <p14:creationId xmlns:p14="http://schemas.microsoft.com/office/powerpoint/2010/main" val="36687788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93EBD-710A-3948-BFFF-AB17121D8D62}"/>
              </a:ext>
            </a:extLst>
          </p:cNvPr>
          <p:cNvSpPr>
            <a:spLocks noGrp="1"/>
          </p:cNvSpPr>
          <p:nvPr>
            <p:ph type="title"/>
          </p:nvPr>
        </p:nvSpPr>
        <p:spPr/>
        <p:txBody>
          <a:bodyPr/>
          <a:lstStyle>
            <a:lvl1pPr>
              <a:lnSpc>
                <a:spcPts val="3000"/>
              </a:lnSpc>
              <a:defRPr b="1"/>
            </a:lvl1pPr>
          </a:lstStyle>
          <a:p>
            <a:r>
              <a:rPr lang="en-US" dirty="0"/>
              <a:t>Click to edit Master title style</a:t>
            </a:r>
          </a:p>
        </p:txBody>
      </p:sp>
      <p:sp>
        <p:nvSpPr>
          <p:cNvPr id="3" name="Content Placeholder 2">
            <a:extLst>
              <a:ext uri="{FF2B5EF4-FFF2-40B4-BE49-F238E27FC236}">
                <a16:creationId xmlns:a16="http://schemas.microsoft.com/office/drawing/2014/main" id="{E37BCA3E-9AE3-7A45-814E-EFC6EE5E9CDA}"/>
              </a:ext>
            </a:extLst>
          </p:cNvPr>
          <p:cNvSpPr>
            <a:spLocks noGrp="1"/>
          </p:cNvSpPr>
          <p:nvPr>
            <p:ph sz="half" idx="1"/>
          </p:nvPr>
        </p:nvSpPr>
        <p:spPr>
          <a:xfrm>
            <a:off x="449263" y="1079500"/>
            <a:ext cx="4421187" cy="39560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EF31650-0350-3B4D-8311-FE88FB35958C}"/>
              </a:ext>
            </a:extLst>
          </p:cNvPr>
          <p:cNvSpPr>
            <a:spLocks noGrp="1"/>
          </p:cNvSpPr>
          <p:nvPr>
            <p:ph sz="half" idx="2"/>
          </p:nvPr>
        </p:nvSpPr>
        <p:spPr>
          <a:xfrm>
            <a:off x="5022850" y="1079500"/>
            <a:ext cx="4422775" cy="39560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a:extLst>
              <a:ext uri="{FF2B5EF4-FFF2-40B4-BE49-F238E27FC236}">
                <a16:creationId xmlns:a16="http://schemas.microsoft.com/office/drawing/2014/main" id="{A77D720F-93A2-FD3D-0A6E-B8313B1AF644}"/>
              </a:ext>
            </a:extLst>
          </p:cNvPr>
          <p:cNvSpPr>
            <a:spLocks noGrp="1" noChangeArrowheads="1"/>
          </p:cNvSpPr>
          <p:nvPr>
            <p:ph type="sldNum" idx="10"/>
          </p:nvPr>
        </p:nvSpPr>
        <p:spPr>
          <a:ln/>
        </p:spPr>
        <p:txBody>
          <a:bodyPr/>
          <a:lstStyle>
            <a:lvl1pPr>
              <a:defRPr/>
            </a:lvl1pPr>
          </a:lstStyle>
          <a:p>
            <a:fld id="{208BF338-E258-401C-ACE9-0EA217AA3900}" type="slidenum">
              <a:rPr lang="de-AT" altLang="en-US"/>
              <a:pPr/>
              <a:t>‹#›</a:t>
            </a:fld>
            <a:r>
              <a:rPr lang="de-AT" altLang="en-US"/>
              <a:t> </a:t>
            </a:r>
          </a:p>
        </p:txBody>
      </p:sp>
    </p:spTree>
    <p:extLst>
      <p:ext uri="{BB962C8B-B14F-4D97-AF65-F5344CB8AC3E}">
        <p14:creationId xmlns:p14="http://schemas.microsoft.com/office/powerpoint/2010/main" val="32659323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186D2-9D12-1641-AEE2-E21F42159194}"/>
              </a:ext>
            </a:extLst>
          </p:cNvPr>
          <p:cNvSpPr>
            <a:spLocks noGrp="1"/>
          </p:cNvSpPr>
          <p:nvPr>
            <p:ph type="title"/>
          </p:nvPr>
        </p:nvSpPr>
        <p:spPr>
          <a:xfrm>
            <a:off x="524021" y="0"/>
            <a:ext cx="8996362" cy="941388"/>
          </a:xfrm>
        </p:spPr>
        <p:txBody>
          <a:bodyPr/>
          <a:lstStyle>
            <a:lvl1pPr>
              <a:lnSpc>
                <a:spcPts val="3000"/>
              </a:lnSpc>
              <a:defRPr b="1"/>
            </a:lvl1pPr>
          </a:lstStyle>
          <a:p>
            <a:r>
              <a:rPr lang="en-US" dirty="0"/>
              <a:t>Click to edit Master title style</a:t>
            </a:r>
          </a:p>
        </p:txBody>
      </p:sp>
      <p:sp>
        <p:nvSpPr>
          <p:cNvPr id="3" name="Rectangle 2">
            <a:extLst>
              <a:ext uri="{FF2B5EF4-FFF2-40B4-BE49-F238E27FC236}">
                <a16:creationId xmlns:a16="http://schemas.microsoft.com/office/drawing/2014/main" id="{D4B210FB-1E65-2B39-414E-AE2BA0A1D8E4}"/>
              </a:ext>
            </a:extLst>
          </p:cNvPr>
          <p:cNvSpPr>
            <a:spLocks noGrp="1" noChangeArrowheads="1"/>
          </p:cNvSpPr>
          <p:nvPr>
            <p:ph type="sldNum" idx="10"/>
          </p:nvPr>
        </p:nvSpPr>
        <p:spPr>
          <a:ln/>
        </p:spPr>
        <p:txBody>
          <a:bodyPr/>
          <a:lstStyle>
            <a:lvl1pPr>
              <a:defRPr/>
            </a:lvl1pPr>
          </a:lstStyle>
          <a:p>
            <a:fld id="{99A7493E-92C9-4559-8248-1A14A7EEDC34}" type="slidenum">
              <a:rPr lang="de-AT" altLang="en-US"/>
              <a:pPr/>
              <a:t>‹#›</a:t>
            </a:fld>
            <a:r>
              <a:rPr lang="de-AT" altLang="en-US"/>
              <a:t> </a:t>
            </a:r>
          </a:p>
        </p:txBody>
      </p:sp>
    </p:spTree>
    <p:extLst>
      <p:ext uri="{BB962C8B-B14F-4D97-AF65-F5344CB8AC3E}">
        <p14:creationId xmlns:p14="http://schemas.microsoft.com/office/powerpoint/2010/main" val="124257208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A613416B-2E4C-D84F-8FBB-FFCAC599B498}"/>
              </a:ext>
            </a:extLst>
          </p:cNvPr>
          <p:cNvSpPr>
            <a:spLocks noGrp="1" noChangeArrowheads="1"/>
          </p:cNvSpPr>
          <p:nvPr>
            <p:ph type="sldNum"/>
          </p:nvPr>
        </p:nvSpPr>
        <p:spPr bwMode="auto">
          <a:xfrm>
            <a:off x="7199313" y="5356225"/>
            <a:ext cx="2336800" cy="219075"/>
          </a:xfrm>
          <a:prstGeom prst="rect">
            <a:avLst/>
          </a:prstGeom>
          <a:noFill/>
          <a:ln w="9360" cap="flat">
            <a:solidFill>
              <a:srgbClr val="80808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eaLnBrk="1">
              <a:lnSpc>
                <a:spcPct val="104000"/>
              </a:lnSpc>
              <a:spcBef>
                <a:spcPts val="25"/>
              </a:spcBef>
              <a:spcAft>
                <a:spcPts val="25"/>
              </a:spcAft>
              <a:buSzPct val="100000"/>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1400">
                <a:solidFill>
                  <a:srgbClr val="000000"/>
                </a:solidFill>
              </a:defRPr>
            </a:lvl1pPr>
          </a:lstStyle>
          <a:p>
            <a:fld id="{E74412D0-CCCA-4337-A4A2-C267CF5410EB}" type="slidenum">
              <a:rPr lang="de-AT" altLang="en-US"/>
              <a:pPr/>
              <a:t>‹#›</a:t>
            </a:fld>
            <a:r>
              <a:rPr lang="de-AT" altLang="en-US"/>
              <a:t> </a:t>
            </a:r>
          </a:p>
        </p:txBody>
      </p:sp>
      <p:sp>
        <p:nvSpPr>
          <p:cNvPr id="1027" name="Rectangle 3">
            <a:extLst>
              <a:ext uri="{FF2B5EF4-FFF2-40B4-BE49-F238E27FC236}">
                <a16:creationId xmlns:a16="http://schemas.microsoft.com/office/drawing/2014/main" id="{F175E216-C9E5-0610-5DF7-553332975BB8}"/>
              </a:ext>
            </a:extLst>
          </p:cNvPr>
          <p:cNvSpPr>
            <a:spLocks noGrp="1" noChangeArrowheads="1"/>
          </p:cNvSpPr>
          <p:nvPr>
            <p:ph type="title"/>
          </p:nvPr>
        </p:nvSpPr>
        <p:spPr bwMode="auto">
          <a:xfrm>
            <a:off x="449263" y="0"/>
            <a:ext cx="8996362" cy="9413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en-US"/>
              <a:t>Click to edit the title text format</a:t>
            </a:r>
          </a:p>
        </p:txBody>
      </p:sp>
      <p:sp>
        <p:nvSpPr>
          <p:cNvPr id="1028" name="Rectangle 4">
            <a:extLst>
              <a:ext uri="{FF2B5EF4-FFF2-40B4-BE49-F238E27FC236}">
                <a16:creationId xmlns:a16="http://schemas.microsoft.com/office/drawing/2014/main" id="{AB57ACEE-FA8B-3C12-64E6-6BEA9068622D}"/>
              </a:ext>
            </a:extLst>
          </p:cNvPr>
          <p:cNvSpPr>
            <a:spLocks noGrp="1" noChangeArrowheads="1"/>
          </p:cNvSpPr>
          <p:nvPr>
            <p:ph type="body" idx="1"/>
          </p:nvPr>
        </p:nvSpPr>
        <p:spPr bwMode="auto">
          <a:xfrm>
            <a:off x="449263" y="1079500"/>
            <a:ext cx="8996362" cy="3956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360" rIns="0" bIns="0" numCol="1" anchor="t" anchorCtr="0" compatLnSpc="1">
            <a:prstTxWarp prst="textNoShape">
              <a:avLst/>
            </a:prstTxWarp>
          </a:bodyPr>
          <a:lstStyle/>
          <a:p>
            <a:pPr lvl="0"/>
            <a:r>
              <a:rPr lang="en-GB" altLang="en-US"/>
              <a:t>Click to edit the outline text format</a:t>
            </a:r>
          </a:p>
          <a:p>
            <a:pPr lvl="1"/>
            <a:r>
              <a:rPr lang="en-GB" altLang="en-US"/>
              <a:t>Second Outline Level</a:t>
            </a:r>
          </a:p>
          <a:p>
            <a:pPr lvl="2"/>
            <a:r>
              <a:rPr lang="en-GB" altLang="en-US"/>
              <a:t>Third Outline Level</a:t>
            </a:r>
          </a:p>
          <a:p>
            <a:pPr lvl="3"/>
            <a:r>
              <a:rPr lang="en-GB" altLang="en-US"/>
              <a:t>Fourth Outline Level</a:t>
            </a:r>
          </a:p>
          <a:p>
            <a:pPr lvl="4"/>
            <a:r>
              <a:rPr lang="en-GB" altLang="en-US"/>
              <a:t>Fifth Outline Level</a:t>
            </a:r>
          </a:p>
          <a:p>
            <a:pPr lvl="4"/>
            <a:r>
              <a:rPr lang="en-GB" altLang="en-US"/>
              <a:t>Sixth Outline Level</a:t>
            </a:r>
          </a:p>
          <a:p>
            <a:pPr lvl="4"/>
            <a:r>
              <a:rPr lang="en-GB" altLang="en-US"/>
              <a:t>Seventh Outline Level</a:t>
            </a:r>
          </a:p>
        </p:txBody>
      </p:sp>
      <p:cxnSp>
        <p:nvCxnSpPr>
          <p:cNvPr id="7" name="Straight Connector 6">
            <a:extLst>
              <a:ext uri="{FF2B5EF4-FFF2-40B4-BE49-F238E27FC236}">
                <a16:creationId xmlns:a16="http://schemas.microsoft.com/office/drawing/2014/main" id="{7111A6F5-269B-524E-8593-9A427583EF8B}"/>
              </a:ext>
            </a:extLst>
          </p:cNvPr>
          <p:cNvCxnSpPr>
            <a:cxnSpLocks/>
          </p:cNvCxnSpPr>
          <p:nvPr userDrawn="1"/>
        </p:nvCxnSpPr>
        <p:spPr bwMode="auto">
          <a:xfrm flipH="1">
            <a:off x="449263" y="939800"/>
            <a:ext cx="8996362" cy="0"/>
          </a:xfrm>
          <a:prstGeom prst="line">
            <a:avLst/>
          </a:prstGeom>
          <a:solidFill>
            <a:srgbClr val="00B8FF"/>
          </a:solidFill>
          <a:ln w="38100" cap="flat" cmpd="sng" algn="ctr">
            <a:gradFill flip="none" rotWithShape="1">
              <a:gsLst>
                <a:gs pos="0">
                  <a:srgbClr val="07716C"/>
                </a:gs>
                <a:gs pos="100000">
                  <a:srgbClr val="19B790"/>
                </a:gs>
              </a:gsLst>
              <a:lin ang="10800000" scaled="1"/>
              <a:tileRect/>
            </a:gra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cSld>
  <p:clrMap bg1="lt1" tx1="dk1" bg2="lt2" tx2="dk2" accent1="accent1" accent2="accent2" accent3="accent3" accent4="accent4" accent5="accent5" accent6="accent6" hlink="hlink" folHlink="folHlink"/>
  <p:sldLayoutIdLst>
    <p:sldLayoutId id="2147483786" r:id="rId1"/>
    <p:sldLayoutId id="2147483782" r:id="rId2"/>
    <p:sldLayoutId id="2147483783" r:id="rId3"/>
    <p:sldLayoutId id="2147483784" r:id="rId4"/>
    <p:sldLayoutId id="2147483785" r:id="rId5"/>
  </p:sldLayoutIdLst>
  <p:txStyles>
    <p:titleStyle>
      <a:lvl1pPr algn="l" defTabSz="449263" rtl="0" eaLnBrk="0" fontAlgn="base" hangingPunct="0">
        <a:lnSpc>
          <a:spcPct val="83000"/>
        </a:lnSpc>
        <a:spcBef>
          <a:spcPts val="25"/>
        </a:spcBef>
        <a:spcAft>
          <a:spcPts val="25"/>
        </a:spcAft>
        <a:buClr>
          <a:srgbClr val="000000"/>
        </a:buClr>
        <a:buSzPct val="100000"/>
        <a:buFont typeface="Times New Roman" panose="02020603050405020304" pitchFamily="18" charset="0"/>
        <a:defRPr sz="2500" kern="1200">
          <a:solidFill>
            <a:srgbClr val="07716C"/>
          </a:solidFill>
          <a:latin typeface="Arial" panose="020B0604020202020204" pitchFamily="34" charset="0"/>
          <a:ea typeface="+mj-ea"/>
          <a:cs typeface="Arial" panose="020B0604020202020204" pitchFamily="34" charset="0"/>
        </a:defRPr>
      </a:lvl1pPr>
      <a:lvl2pPr algn="l" defTabSz="449263" rtl="0" eaLnBrk="0" fontAlgn="base" hangingPunct="0">
        <a:lnSpc>
          <a:spcPct val="83000"/>
        </a:lnSpc>
        <a:spcBef>
          <a:spcPts val="25"/>
        </a:spcBef>
        <a:spcAft>
          <a:spcPts val="25"/>
        </a:spcAft>
        <a:buClr>
          <a:srgbClr val="000000"/>
        </a:buClr>
        <a:buSzPct val="100000"/>
        <a:buFont typeface="Times New Roman" panose="02020603050405020304" pitchFamily="18" charset="0"/>
        <a:defRPr sz="2500">
          <a:solidFill>
            <a:srgbClr val="07716C"/>
          </a:solidFill>
          <a:latin typeface="Arial" panose="020B0604020202020204" pitchFamily="34" charset="0"/>
          <a:cs typeface="Arial" panose="020B0604020202020204" pitchFamily="34" charset="0"/>
        </a:defRPr>
      </a:lvl2pPr>
      <a:lvl3pPr algn="l" defTabSz="449263" rtl="0" eaLnBrk="0" fontAlgn="base" hangingPunct="0">
        <a:lnSpc>
          <a:spcPct val="83000"/>
        </a:lnSpc>
        <a:spcBef>
          <a:spcPts val="25"/>
        </a:spcBef>
        <a:spcAft>
          <a:spcPts val="25"/>
        </a:spcAft>
        <a:buClr>
          <a:srgbClr val="000000"/>
        </a:buClr>
        <a:buSzPct val="100000"/>
        <a:buFont typeface="Times New Roman" panose="02020603050405020304" pitchFamily="18" charset="0"/>
        <a:defRPr sz="2500">
          <a:solidFill>
            <a:srgbClr val="07716C"/>
          </a:solidFill>
          <a:latin typeface="Arial" panose="020B0604020202020204" pitchFamily="34" charset="0"/>
          <a:cs typeface="Arial" panose="020B0604020202020204" pitchFamily="34" charset="0"/>
        </a:defRPr>
      </a:lvl3pPr>
      <a:lvl4pPr algn="l" defTabSz="449263" rtl="0" eaLnBrk="0" fontAlgn="base" hangingPunct="0">
        <a:lnSpc>
          <a:spcPct val="83000"/>
        </a:lnSpc>
        <a:spcBef>
          <a:spcPts val="25"/>
        </a:spcBef>
        <a:spcAft>
          <a:spcPts val="25"/>
        </a:spcAft>
        <a:buClr>
          <a:srgbClr val="000000"/>
        </a:buClr>
        <a:buSzPct val="100000"/>
        <a:buFont typeface="Times New Roman" panose="02020603050405020304" pitchFamily="18" charset="0"/>
        <a:defRPr sz="2500">
          <a:solidFill>
            <a:srgbClr val="07716C"/>
          </a:solidFill>
          <a:latin typeface="Arial" panose="020B0604020202020204" pitchFamily="34" charset="0"/>
          <a:cs typeface="Arial" panose="020B0604020202020204" pitchFamily="34" charset="0"/>
        </a:defRPr>
      </a:lvl4pPr>
      <a:lvl5pPr algn="l" defTabSz="449263" rtl="0" eaLnBrk="0" fontAlgn="base" hangingPunct="0">
        <a:lnSpc>
          <a:spcPct val="83000"/>
        </a:lnSpc>
        <a:spcBef>
          <a:spcPts val="25"/>
        </a:spcBef>
        <a:spcAft>
          <a:spcPts val="25"/>
        </a:spcAft>
        <a:buClr>
          <a:srgbClr val="000000"/>
        </a:buClr>
        <a:buSzPct val="100000"/>
        <a:buFont typeface="Times New Roman" panose="02020603050405020304" pitchFamily="18" charset="0"/>
        <a:defRPr sz="2500">
          <a:solidFill>
            <a:srgbClr val="07716C"/>
          </a:solidFill>
          <a:latin typeface="Arial" panose="020B0604020202020204" pitchFamily="34" charset="0"/>
          <a:cs typeface="Arial" panose="020B0604020202020204" pitchFamily="34" charset="0"/>
        </a:defRPr>
      </a:lvl5pPr>
      <a:lvl6pPr marL="2514600" indent="-228600" algn="l" defTabSz="449263" rtl="0" eaLnBrk="0" fontAlgn="base" hangingPunct="0">
        <a:lnSpc>
          <a:spcPct val="83000"/>
        </a:lnSpc>
        <a:spcBef>
          <a:spcPts val="25"/>
        </a:spcBef>
        <a:spcAft>
          <a:spcPts val="25"/>
        </a:spcAft>
        <a:buClr>
          <a:srgbClr val="000000"/>
        </a:buClr>
        <a:buSzPct val="100000"/>
        <a:buFont typeface="Times New Roman" panose="02020603050405020304" pitchFamily="18" charset="0"/>
        <a:defRPr sz="2500" b="1">
          <a:solidFill>
            <a:srgbClr val="FFFFFF"/>
          </a:solidFill>
          <a:latin typeface="Mr Eaves XL Mod OT" panose="020B0603060502020204" pitchFamily="34" charset="77"/>
          <a:cs typeface="Tahoma" panose="020B0604030504040204" pitchFamily="34" charset="0"/>
        </a:defRPr>
      </a:lvl6pPr>
      <a:lvl7pPr marL="2971800" indent="-228600" algn="l" defTabSz="449263" rtl="0" eaLnBrk="0" fontAlgn="base" hangingPunct="0">
        <a:lnSpc>
          <a:spcPct val="83000"/>
        </a:lnSpc>
        <a:spcBef>
          <a:spcPts val="25"/>
        </a:spcBef>
        <a:spcAft>
          <a:spcPts val="25"/>
        </a:spcAft>
        <a:buClr>
          <a:srgbClr val="000000"/>
        </a:buClr>
        <a:buSzPct val="100000"/>
        <a:buFont typeface="Times New Roman" panose="02020603050405020304" pitchFamily="18" charset="0"/>
        <a:defRPr sz="2500" b="1">
          <a:solidFill>
            <a:srgbClr val="FFFFFF"/>
          </a:solidFill>
          <a:latin typeface="Mr Eaves XL Mod OT" panose="020B0603060502020204" pitchFamily="34" charset="77"/>
          <a:cs typeface="Tahoma" panose="020B0604030504040204" pitchFamily="34" charset="0"/>
        </a:defRPr>
      </a:lvl7pPr>
      <a:lvl8pPr marL="3429000" indent="-228600" algn="l" defTabSz="449263" rtl="0" eaLnBrk="0" fontAlgn="base" hangingPunct="0">
        <a:lnSpc>
          <a:spcPct val="83000"/>
        </a:lnSpc>
        <a:spcBef>
          <a:spcPts val="25"/>
        </a:spcBef>
        <a:spcAft>
          <a:spcPts val="25"/>
        </a:spcAft>
        <a:buClr>
          <a:srgbClr val="000000"/>
        </a:buClr>
        <a:buSzPct val="100000"/>
        <a:buFont typeface="Times New Roman" panose="02020603050405020304" pitchFamily="18" charset="0"/>
        <a:defRPr sz="2500" b="1">
          <a:solidFill>
            <a:srgbClr val="FFFFFF"/>
          </a:solidFill>
          <a:latin typeface="Mr Eaves XL Mod OT" panose="020B0603060502020204" pitchFamily="34" charset="77"/>
          <a:cs typeface="Tahoma" panose="020B0604030504040204" pitchFamily="34" charset="0"/>
        </a:defRPr>
      </a:lvl8pPr>
      <a:lvl9pPr marL="3886200" indent="-228600" algn="l" defTabSz="449263" rtl="0" eaLnBrk="0" fontAlgn="base" hangingPunct="0">
        <a:lnSpc>
          <a:spcPct val="83000"/>
        </a:lnSpc>
        <a:spcBef>
          <a:spcPts val="25"/>
        </a:spcBef>
        <a:spcAft>
          <a:spcPts val="25"/>
        </a:spcAft>
        <a:buClr>
          <a:srgbClr val="000000"/>
        </a:buClr>
        <a:buSzPct val="100000"/>
        <a:buFont typeface="Times New Roman" panose="02020603050405020304" pitchFamily="18" charset="0"/>
        <a:defRPr sz="2500" b="1">
          <a:solidFill>
            <a:srgbClr val="FFFFFF"/>
          </a:solidFill>
          <a:latin typeface="Mr Eaves XL Mod OT" panose="020B0603060502020204" pitchFamily="34" charset="77"/>
          <a:cs typeface="Tahoma" panose="020B0604030504040204" pitchFamily="34" charset="0"/>
        </a:defRPr>
      </a:lvl9pPr>
    </p:titleStyle>
    <p:bodyStyle>
      <a:lvl1pPr marL="342900" indent="-342900" algn="l" defTabSz="449263" rtl="0" eaLnBrk="0" fontAlgn="base" hangingPunct="0">
        <a:lnSpc>
          <a:spcPct val="83000"/>
        </a:lnSpc>
        <a:spcBef>
          <a:spcPts val="25"/>
        </a:spcBef>
        <a:spcAft>
          <a:spcPts val="950"/>
        </a:spcAft>
        <a:buClr>
          <a:srgbClr val="000000"/>
        </a:buClr>
        <a:buSzPct val="100000"/>
        <a:buFont typeface="Times New Roman" panose="02020603050405020304" pitchFamily="18" charset="0"/>
        <a:defRPr sz="2100" kern="1200">
          <a:solidFill>
            <a:srgbClr val="000000"/>
          </a:solidFill>
          <a:latin typeface="Arial" panose="020B0604020202020204" pitchFamily="34" charset="0"/>
          <a:ea typeface="+mn-ea"/>
          <a:cs typeface="Arial" panose="020B0604020202020204" pitchFamily="34" charset="0"/>
        </a:defRPr>
      </a:lvl1pPr>
      <a:lvl2pPr marL="742950" indent="-285750" algn="l" defTabSz="449263" rtl="0" eaLnBrk="0" fontAlgn="base" hangingPunct="0">
        <a:lnSpc>
          <a:spcPct val="83000"/>
        </a:lnSpc>
        <a:spcBef>
          <a:spcPts val="25"/>
        </a:spcBef>
        <a:spcAft>
          <a:spcPts val="863"/>
        </a:spcAft>
        <a:buClr>
          <a:srgbClr val="000000"/>
        </a:buClr>
        <a:buSzPct val="100000"/>
        <a:buFont typeface="Times New Roman" panose="02020603050405020304" pitchFamily="18" charset="0"/>
        <a:defRPr sz="1700" kern="1200">
          <a:solidFill>
            <a:srgbClr val="000000"/>
          </a:solidFill>
          <a:latin typeface="Arial" panose="020B0604020202020204" pitchFamily="34" charset="0"/>
          <a:ea typeface="+mn-ea"/>
          <a:cs typeface="Arial" panose="020B0604020202020204" pitchFamily="34" charset="0"/>
        </a:defRPr>
      </a:lvl2pPr>
      <a:lvl3pPr marL="1143000" indent="-228600" algn="l" defTabSz="449263" rtl="0" eaLnBrk="0" fontAlgn="base" hangingPunct="0">
        <a:lnSpc>
          <a:spcPct val="83000"/>
        </a:lnSpc>
        <a:spcBef>
          <a:spcPts val="25"/>
        </a:spcBef>
        <a:spcAft>
          <a:spcPts val="663"/>
        </a:spcAft>
        <a:buClr>
          <a:srgbClr val="000000"/>
        </a:buClr>
        <a:buSzPct val="100000"/>
        <a:buFont typeface="Times New Roman" panose="02020603050405020304" pitchFamily="18" charset="0"/>
        <a:defRPr kern="1200">
          <a:solidFill>
            <a:srgbClr val="000000"/>
          </a:solidFill>
          <a:latin typeface="Arial" panose="020B0604020202020204" pitchFamily="34" charset="0"/>
          <a:ea typeface="+mn-ea"/>
          <a:cs typeface="Arial" panose="020B0604020202020204" pitchFamily="34" charset="0"/>
        </a:defRPr>
      </a:lvl3pPr>
      <a:lvl4pPr marL="1600200" indent="-228600" algn="l" defTabSz="449263" rtl="0" eaLnBrk="0" fontAlgn="base" hangingPunct="0">
        <a:lnSpc>
          <a:spcPct val="83000"/>
        </a:lnSpc>
        <a:spcBef>
          <a:spcPts val="25"/>
        </a:spcBef>
        <a:spcAft>
          <a:spcPts val="450"/>
        </a:spcAft>
        <a:buClr>
          <a:srgbClr val="000000"/>
        </a:buClr>
        <a:buSzPct val="100000"/>
        <a:buFont typeface="Times New Roman" panose="02020603050405020304" pitchFamily="18" charset="0"/>
        <a:defRPr sz="1500" kern="1200">
          <a:solidFill>
            <a:srgbClr val="000000"/>
          </a:solidFill>
          <a:latin typeface="Arial" panose="020B0604020202020204" pitchFamily="34" charset="0"/>
          <a:ea typeface="+mn-ea"/>
          <a:cs typeface="Arial" panose="020B0604020202020204" pitchFamily="34" charset="0"/>
        </a:defRPr>
      </a:lvl4pPr>
      <a:lvl5pPr marL="2057400" indent="-228600" algn="l" defTabSz="449263" rtl="0" eaLnBrk="0" fontAlgn="base" hangingPunct="0">
        <a:lnSpc>
          <a:spcPct val="83000"/>
        </a:lnSpc>
        <a:spcBef>
          <a:spcPts val="25"/>
        </a:spcBef>
        <a:spcAft>
          <a:spcPts val="238"/>
        </a:spcAft>
        <a:buClr>
          <a:srgbClr val="000000"/>
        </a:buClr>
        <a:buSzPct val="100000"/>
        <a:buFont typeface="Times New Roman" panose="02020603050405020304" pitchFamily="18" charset="0"/>
        <a:defRPr sz="1500" kern="1200">
          <a:solidFill>
            <a:srgbClr val="000000"/>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9.jpe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jpeg"/><Relationship Id="rId7"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xml"/><Relationship Id="rId1" Type="http://schemas.openxmlformats.org/officeDocument/2006/relationships/tags" Target="../tags/tag1.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21.jpe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6.xml"/><Relationship Id="rId1" Type="http://schemas.openxmlformats.org/officeDocument/2006/relationships/slideLayout" Target="../slideLayouts/slideLayout3.xml"/><Relationship Id="rId5" Type="http://schemas.openxmlformats.org/officeDocument/2006/relationships/image" Target="../media/image31.jpeg"/><Relationship Id="rId4" Type="http://schemas.openxmlformats.org/officeDocument/2006/relationships/image" Target="../media/image30.jpeg"/></Relationships>
</file>

<file path=ppt/slides/_rels/slide1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34.jpeg"/></Relationships>
</file>

<file path=ppt/slides/_rels/slide1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36.jpeg"/></Relationships>
</file>

<file path=ppt/slides/_rels/slide20.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 Id="rId9" Type="http://schemas.openxmlformats.org/officeDocument/2006/relationships/image" Target="../media/image43.png"/></Relationships>
</file>

<file path=ppt/slides/_rels/slide21.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5AD2B-7399-106C-65FA-34FBFEDC91EE}"/>
              </a:ext>
            </a:extLst>
          </p:cNvPr>
          <p:cNvSpPr>
            <a:spLocks noGrp="1"/>
          </p:cNvSpPr>
          <p:nvPr>
            <p:ph type="ctrTitle"/>
          </p:nvPr>
        </p:nvSpPr>
        <p:spPr>
          <a:xfrm>
            <a:off x="1260475" y="1311810"/>
            <a:ext cx="7164213" cy="1312631"/>
          </a:xfrm>
        </p:spPr>
        <p:txBody>
          <a:bodyPr/>
          <a:lstStyle/>
          <a:p>
            <a:r>
              <a:rPr lang="en-GB" dirty="0"/>
              <a:t>Update from ONR – nuclear legacy focus</a:t>
            </a:r>
          </a:p>
        </p:txBody>
      </p:sp>
      <p:sp>
        <p:nvSpPr>
          <p:cNvPr id="3" name="Subtitle 2">
            <a:extLst>
              <a:ext uri="{FF2B5EF4-FFF2-40B4-BE49-F238E27FC236}">
                <a16:creationId xmlns:a16="http://schemas.microsoft.com/office/drawing/2014/main" id="{4ACC883B-649A-DE3C-FAE3-441EEF35288B}"/>
              </a:ext>
            </a:extLst>
          </p:cNvPr>
          <p:cNvSpPr>
            <a:spLocks noGrp="1"/>
          </p:cNvSpPr>
          <p:nvPr>
            <p:ph type="subTitle" idx="1"/>
          </p:nvPr>
        </p:nvSpPr>
        <p:spPr/>
        <p:txBody>
          <a:bodyPr/>
          <a:lstStyle/>
          <a:p>
            <a:r>
              <a:rPr lang="en-GB" sz="1800" dirty="0"/>
              <a:t>Shane Turner	Director of Regulation – Sellafield, Decommissioning, 				Fuel, Waste and Transport</a:t>
            </a:r>
          </a:p>
        </p:txBody>
      </p:sp>
    </p:spTree>
    <p:extLst>
      <p:ext uri="{BB962C8B-B14F-4D97-AF65-F5344CB8AC3E}">
        <p14:creationId xmlns:p14="http://schemas.microsoft.com/office/powerpoint/2010/main" val="28196457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0A0A7-4020-DD4A-505A-B4EB785BA9A2}"/>
              </a:ext>
            </a:extLst>
          </p:cNvPr>
          <p:cNvSpPr>
            <a:spLocks noGrp="1"/>
          </p:cNvSpPr>
          <p:nvPr>
            <p:ph type="title"/>
          </p:nvPr>
        </p:nvSpPr>
        <p:spPr/>
        <p:txBody>
          <a:bodyPr/>
          <a:lstStyle/>
          <a:p>
            <a:r>
              <a:rPr lang="en-GB" sz="2400" dirty="0"/>
              <a:t>ONR – our legal basis</a:t>
            </a:r>
          </a:p>
        </p:txBody>
      </p:sp>
      <p:sp>
        <p:nvSpPr>
          <p:cNvPr id="3" name="Content Placeholder 2">
            <a:extLst>
              <a:ext uri="{FF2B5EF4-FFF2-40B4-BE49-F238E27FC236}">
                <a16:creationId xmlns:a16="http://schemas.microsoft.com/office/drawing/2014/main" id="{911A58DE-6137-A799-D45E-7F1249B9BDC3}"/>
              </a:ext>
            </a:extLst>
          </p:cNvPr>
          <p:cNvSpPr>
            <a:spLocks noGrp="1"/>
          </p:cNvSpPr>
          <p:nvPr>
            <p:ph idx="1"/>
          </p:nvPr>
        </p:nvSpPr>
        <p:spPr>
          <a:xfrm>
            <a:off x="449263" y="1079500"/>
            <a:ext cx="4447033" cy="3956050"/>
          </a:xfrm>
        </p:spPr>
        <p:txBody>
          <a:bodyPr/>
          <a:lstStyle/>
          <a:p>
            <a:pPr>
              <a:buFont typeface="Wingdings" panose="05000000000000000000" pitchFamily="2" charset="2"/>
              <a:buChar char="q"/>
            </a:pPr>
            <a:r>
              <a:rPr lang="en-GB" sz="2000" dirty="0">
                <a:solidFill>
                  <a:schemeClr val="tx1"/>
                </a:solidFill>
              </a:rPr>
              <a:t>ONR was established as a statutory Public Corporation on 1 April 2014 under the Energy Act 2013</a:t>
            </a:r>
          </a:p>
          <a:p>
            <a:pPr>
              <a:buFont typeface="Wingdings" panose="05000000000000000000" pitchFamily="2" charset="2"/>
              <a:buChar char="q"/>
            </a:pPr>
            <a:endParaRPr lang="en-GB" sz="2000" dirty="0">
              <a:solidFill>
                <a:schemeClr val="tx1"/>
              </a:solidFill>
            </a:endParaRPr>
          </a:p>
          <a:p>
            <a:pPr>
              <a:buFont typeface="Wingdings" panose="05000000000000000000" pitchFamily="2" charset="2"/>
              <a:buChar char="q"/>
            </a:pPr>
            <a:r>
              <a:rPr lang="en-GB" sz="2000" dirty="0">
                <a:solidFill>
                  <a:schemeClr val="tx1"/>
                </a:solidFill>
              </a:rPr>
              <a:t>The Act provides the framework of responsibilities and the powers of the organisation</a:t>
            </a:r>
          </a:p>
          <a:p>
            <a:pPr>
              <a:buFont typeface="Wingdings" panose="05000000000000000000" pitchFamily="2" charset="2"/>
              <a:buChar char="q"/>
            </a:pPr>
            <a:endParaRPr lang="en-GB" sz="2000" dirty="0">
              <a:solidFill>
                <a:schemeClr val="tx1"/>
              </a:solidFill>
            </a:endParaRPr>
          </a:p>
          <a:p>
            <a:pPr>
              <a:buFont typeface="Wingdings" panose="05000000000000000000" pitchFamily="2" charset="2"/>
              <a:buChar char="q"/>
            </a:pPr>
            <a:r>
              <a:rPr lang="en-GB" sz="2000" dirty="0">
                <a:solidFill>
                  <a:schemeClr val="tx1"/>
                </a:solidFill>
              </a:rPr>
              <a:t>ONR is formally established by Part 3 of the Energy Act, and a Commencement Order brought the relevant sections and the organisation into being</a:t>
            </a:r>
          </a:p>
          <a:p>
            <a:endParaRPr lang="en-GB" dirty="0"/>
          </a:p>
        </p:txBody>
      </p:sp>
      <p:pic>
        <p:nvPicPr>
          <p:cNvPr id="4" name="Picture 2" descr="C:\Users\djones6\Desktop\Vesting Day 1 April 2014 - St Georges Hall - speaker M Penning - ONR copyright - 2014 169743.JPG">
            <a:extLst>
              <a:ext uri="{FF2B5EF4-FFF2-40B4-BE49-F238E27FC236}">
                <a16:creationId xmlns:a16="http://schemas.microsoft.com/office/drawing/2014/main" id="{89EA0D82-CEF5-B989-559C-6060F8DAC006}"/>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5178170" y="1212192"/>
            <a:ext cx="4274771" cy="284721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3CBD44A-993B-31A5-F51F-D87DC0DCC433}"/>
              </a:ext>
            </a:extLst>
          </p:cNvPr>
          <p:cNvSpPr txBox="1"/>
          <p:nvPr/>
        </p:nvSpPr>
        <p:spPr>
          <a:xfrm>
            <a:off x="5094858" y="4110127"/>
            <a:ext cx="4536504" cy="215444"/>
          </a:xfrm>
          <a:prstGeom prst="rect">
            <a:avLst/>
          </a:prstGeom>
          <a:noFill/>
        </p:spPr>
        <p:txBody>
          <a:bodyPr wrap="square" rtlCol="0">
            <a:spAutoFit/>
          </a:bodyPr>
          <a:lstStyle/>
          <a:p>
            <a:pPr lvl="0"/>
            <a:r>
              <a:rPr lang="en-GB" sz="800" dirty="0">
                <a:solidFill>
                  <a:prstClr val="black"/>
                </a:solidFill>
                <a:latin typeface="+mn-lt"/>
              </a:rPr>
              <a:t>The Rt Hon Mike Penning MP on 1 April 2014, at St Georges Hall, Liverpool  - copyright  ONR</a:t>
            </a:r>
          </a:p>
        </p:txBody>
      </p:sp>
    </p:spTree>
    <p:extLst>
      <p:ext uri="{BB962C8B-B14F-4D97-AF65-F5344CB8AC3E}">
        <p14:creationId xmlns:p14="http://schemas.microsoft.com/office/powerpoint/2010/main" val="28225159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DBCBB-CD2C-045D-8D88-1BF701020243}"/>
              </a:ext>
            </a:extLst>
          </p:cNvPr>
          <p:cNvSpPr>
            <a:spLocks noGrp="1"/>
          </p:cNvSpPr>
          <p:nvPr>
            <p:ph type="title"/>
          </p:nvPr>
        </p:nvSpPr>
        <p:spPr>
          <a:xfrm>
            <a:off x="449263" y="0"/>
            <a:ext cx="8996362" cy="941388"/>
          </a:xfrm>
        </p:spPr>
        <p:txBody>
          <a:bodyPr wrap="square" anchor="ctr">
            <a:normAutofit/>
          </a:bodyPr>
          <a:lstStyle/>
          <a:p>
            <a:r>
              <a:rPr lang="en-GB" sz="2400" dirty="0"/>
              <a:t>What we regulate</a:t>
            </a:r>
          </a:p>
        </p:txBody>
      </p:sp>
      <p:sp>
        <p:nvSpPr>
          <p:cNvPr id="9" name="Content Placeholder 2">
            <a:extLst>
              <a:ext uri="{FF2B5EF4-FFF2-40B4-BE49-F238E27FC236}">
                <a16:creationId xmlns:a16="http://schemas.microsoft.com/office/drawing/2014/main" id="{83743E34-363B-04A0-F8C4-A38B0DD33880}"/>
              </a:ext>
            </a:extLst>
          </p:cNvPr>
          <p:cNvSpPr>
            <a:spLocks noGrp="1"/>
          </p:cNvSpPr>
          <p:nvPr>
            <p:ph sz="half" idx="1"/>
          </p:nvPr>
        </p:nvSpPr>
        <p:spPr>
          <a:xfrm>
            <a:off x="449263" y="1079500"/>
            <a:ext cx="4421187" cy="3956050"/>
          </a:xfrm>
        </p:spPr>
        <p:txBody>
          <a:bodyPr/>
          <a:lstStyle/>
          <a:p>
            <a:pPr>
              <a:buFont typeface="Wingdings" panose="05000000000000000000" pitchFamily="2" charset="2"/>
              <a:buChar char="q"/>
            </a:pPr>
            <a:r>
              <a:rPr lang="en-GB" sz="2000" dirty="0"/>
              <a:t>We are the UK’s independent nuclear regulator for safety, security and safeguards </a:t>
            </a:r>
            <a:br>
              <a:rPr lang="en-GB" sz="2000" dirty="0"/>
            </a:br>
            <a:endParaRPr lang="en-GB" sz="2000" dirty="0"/>
          </a:p>
          <a:p>
            <a:pPr>
              <a:buFont typeface="Wingdings" panose="05000000000000000000" pitchFamily="2" charset="2"/>
              <a:buChar char="q"/>
            </a:pPr>
            <a:r>
              <a:rPr lang="en-GB" sz="2000" dirty="0"/>
              <a:t>We have the legal authority to regulate nuclear safety, nuclear security and conventional health and safety at all licensed nuclear sites in Great Britain (GB)</a:t>
            </a:r>
            <a:br>
              <a:rPr lang="en-GB" sz="2000" dirty="0"/>
            </a:br>
            <a:endParaRPr lang="en-GB" sz="2000" dirty="0"/>
          </a:p>
          <a:p>
            <a:pPr>
              <a:buFont typeface="Wingdings" panose="05000000000000000000" pitchFamily="2" charset="2"/>
              <a:buChar char="q"/>
            </a:pPr>
            <a:r>
              <a:rPr lang="en-GB" sz="2000" dirty="0"/>
              <a:t>We also regulate the safety of transport of nuclear and radioactive materials</a:t>
            </a:r>
            <a:endParaRPr lang="en-US" sz="2000" dirty="0"/>
          </a:p>
        </p:txBody>
      </p:sp>
      <p:pic>
        <p:nvPicPr>
          <p:cNvPr id="5" name="Content Placeholder 3">
            <a:extLst>
              <a:ext uri="{FF2B5EF4-FFF2-40B4-BE49-F238E27FC236}">
                <a16:creationId xmlns:a16="http://schemas.microsoft.com/office/drawing/2014/main" id="{E3C1DE4B-DF8B-134B-823D-1ABF868CDB9A}"/>
              </a:ext>
            </a:extLst>
          </p:cNvPr>
          <p:cNvPicPr>
            <a:picLocks noGrp="1" noChangeAspect="1"/>
          </p:cNvPicPr>
          <p:nvPr>
            <p:ph sz="half" idx="2"/>
          </p:nvPr>
        </p:nvPicPr>
        <p:blipFill>
          <a:blip r:embed="rId3" cstate="screen">
            <a:extLst>
              <a:ext uri="{28A0092B-C50C-407E-A947-70E740481C1C}">
                <a14:useLocalDpi xmlns:a14="http://schemas.microsoft.com/office/drawing/2010/main"/>
              </a:ext>
            </a:extLst>
          </a:blip>
          <a:stretch>
            <a:fillRect/>
          </a:stretch>
        </p:blipFill>
        <p:spPr>
          <a:xfrm>
            <a:off x="5300903" y="1079499"/>
            <a:ext cx="4320203" cy="4420071"/>
          </a:xfrm>
          <a:prstGeom prst="rect">
            <a:avLst/>
          </a:prstGeom>
          <a:noFill/>
        </p:spPr>
      </p:pic>
    </p:spTree>
    <p:extLst>
      <p:ext uri="{BB962C8B-B14F-4D97-AF65-F5344CB8AC3E}">
        <p14:creationId xmlns:p14="http://schemas.microsoft.com/office/powerpoint/2010/main" val="2228872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89C63-7B37-44FB-6097-5DE1A2229FC9}"/>
              </a:ext>
            </a:extLst>
          </p:cNvPr>
          <p:cNvSpPr>
            <a:spLocks noGrp="1"/>
          </p:cNvSpPr>
          <p:nvPr>
            <p:ph type="title"/>
          </p:nvPr>
        </p:nvSpPr>
        <p:spPr>
          <a:xfrm>
            <a:off x="449263" y="0"/>
            <a:ext cx="8996362" cy="941388"/>
          </a:xfrm>
        </p:spPr>
        <p:txBody>
          <a:bodyPr wrap="square" anchor="ctr">
            <a:normAutofit/>
          </a:bodyPr>
          <a:lstStyle/>
          <a:p>
            <a:r>
              <a:rPr lang="en-GB" sz="2400" dirty="0"/>
              <a:t>Our regulatory approach – Enabling Regulation</a:t>
            </a:r>
          </a:p>
        </p:txBody>
      </p:sp>
      <p:sp>
        <p:nvSpPr>
          <p:cNvPr id="3" name="Text Placeholder 2">
            <a:extLst>
              <a:ext uri="{FF2B5EF4-FFF2-40B4-BE49-F238E27FC236}">
                <a16:creationId xmlns:a16="http://schemas.microsoft.com/office/drawing/2014/main" id="{7234612C-F6A1-63E6-E1E6-AB434DA8BBA7}"/>
              </a:ext>
            </a:extLst>
          </p:cNvPr>
          <p:cNvSpPr>
            <a:spLocks noGrp="1"/>
          </p:cNvSpPr>
          <p:nvPr>
            <p:ph sz="half" idx="1"/>
          </p:nvPr>
        </p:nvSpPr>
        <p:spPr>
          <a:xfrm>
            <a:off x="449263" y="1079500"/>
            <a:ext cx="8996362" cy="3956050"/>
          </a:xfrm>
        </p:spPr>
        <p:txBody>
          <a:bodyPr wrap="square" anchor="t">
            <a:normAutofit/>
          </a:bodyPr>
          <a:lstStyle/>
          <a:p>
            <a:r>
              <a:rPr lang="en-GB" sz="1600" i="0" dirty="0">
                <a:effectLst/>
              </a:rPr>
              <a:t>     “We will take a constructive approach with industry ‘</a:t>
            </a:r>
            <a:r>
              <a:rPr lang="en-GB" sz="1600" i="0" dirty="0" err="1">
                <a:effectLst/>
              </a:rPr>
              <a:t>dutyholders</a:t>
            </a:r>
            <a:r>
              <a:rPr lang="en-GB" sz="1600" i="0" dirty="0">
                <a:effectLst/>
              </a:rPr>
              <a:t>’ and other relevant stakeholders to seek effective delivery against clear and prioritised safety and security outcomes. </a:t>
            </a:r>
          </a:p>
          <a:p>
            <a:r>
              <a:rPr lang="en-GB" sz="1600" i="0" dirty="0">
                <a:effectLst/>
              </a:rPr>
              <a:t>      “We are clear with licensees and </a:t>
            </a:r>
            <a:r>
              <a:rPr lang="en-GB" sz="1600" i="0" dirty="0" err="1">
                <a:effectLst/>
              </a:rPr>
              <a:t>dutyholders</a:t>
            </a:r>
            <a:r>
              <a:rPr lang="en-GB" sz="1600" i="0" dirty="0">
                <a:effectLst/>
              </a:rPr>
              <a:t> that our independence in regulatory decision making is not compromised and we continue to hold them to account in accordance with our mission.”</a:t>
            </a:r>
          </a:p>
          <a:p>
            <a:endParaRPr lang="en-GB" sz="1600" dirty="0"/>
          </a:p>
          <a:p>
            <a:pPr marL="285750" indent="-285750">
              <a:buFont typeface="Arial" panose="020B0604020202020204" pitchFamily="34" charset="0"/>
              <a:buChar char="•"/>
            </a:pPr>
            <a:endParaRPr lang="en-GB" sz="1600" b="1" i="0" dirty="0">
              <a:effectLst/>
            </a:endParaRPr>
          </a:p>
        </p:txBody>
      </p:sp>
      <p:pic>
        <p:nvPicPr>
          <p:cNvPr id="7" name="Picture 6">
            <a:extLst>
              <a:ext uri="{FF2B5EF4-FFF2-40B4-BE49-F238E27FC236}">
                <a16:creationId xmlns:a16="http://schemas.microsoft.com/office/drawing/2014/main" id="{D0CEA4FF-3BE9-B6F4-E3C8-9524447206D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63848" y="2331219"/>
            <a:ext cx="4392488" cy="2928325"/>
          </a:xfrm>
          <a:prstGeom prst="rect">
            <a:avLst/>
          </a:prstGeom>
        </p:spPr>
      </p:pic>
      <p:sp>
        <p:nvSpPr>
          <p:cNvPr id="6" name="TextBox 5">
            <a:extLst>
              <a:ext uri="{FF2B5EF4-FFF2-40B4-BE49-F238E27FC236}">
                <a16:creationId xmlns:a16="http://schemas.microsoft.com/office/drawing/2014/main" id="{2034B6D8-DC5E-6012-00FA-BC6C3A4E3FC1}"/>
              </a:ext>
            </a:extLst>
          </p:cNvPr>
          <p:cNvSpPr txBox="1"/>
          <p:nvPr/>
        </p:nvSpPr>
        <p:spPr>
          <a:xfrm>
            <a:off x="359792" y="5259544"/>
            <a:ext cx="4392488" cy="215444"/>
          </a:xfrm>
          <a:prstGeom prst="rect">
            <a:avLst/>
          </a:prstGeom>
          <a:noFill/>
        </p:spPr>
        <p:txBody>
          <a:bodyPr wrap="square" rtlCol="0">
            <a:spAutoFit/>
          </a:bodyPr>
          <a:lstStyle/>
          <a:p>
            <a:r>
              <a:rPr lang="en-GB" sz="800" dirty="0">
                <a:solidFill>
                  <a:schemeClr val="tx1"/>
                </a:solidFill>
                <a:latin typeface="+mn-lt"/>
              </a:rPr>
              <a:t>Images copyright of ONR.</a:t>
            </a:r>
          </a:p>
        </p:txBody>
      </p:sp>
      <p:pic>
        <p:nvPicPr>
          <p:cNvPr id="8" name="Picture 7">
            <a:extLst>
              <a:ext uri="{FF2B5EF4-FFF2-40B4-BE49-F238E27FC236}">
                <a16:creationId xmlns:a16="http://schemas.microsoft.com/office/drawing/2014/main" id="{A495C8E6-ED51-6818-EFF6-01A6B96A767B}"/>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rot="825887">
            <a:off x="6669237" y="2369739"/>
            <a:ext cx="2058586" cy="2902016"/>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9923623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7906B-B8D3-B3B9-D300-650982C2FE80}"/>
              </a:ext>
            </a:extLst>
          </p:cNvPr>
          <p:cNvSpPr>
            <a:spLocks noGrp="1"/>
          </p:cNvSpPr>
          <p:nvPr>
            <p:ph type="title"/>
          </p:nvPr>
        </p:nvSpPr>
        <p:spPr>
          <a:xfrm>
            <a:off x="449263" y="0"/>
            <a:ext cx="8996362" cy="941388"/>
          </a:xfrm>
        </p:spPr>
        <p:txBody>
          <a:bodyPr wrap="square" anchor="ctr">
            <a:normAutofit/>
          </a:bodyPr>
          <a:lstStyle/>
          <a:p>
            <a:r>
              <a:rPr lang="en-GB" sz="2400" dirty="0"/>
              <a:t>Enabling regulation in action</a:t>
            </a:r>
          </a:p>
        </p:txBody>
      </p:sp>
      <p:pic>
        <p:nvPicPr>
          <p:cNvPr id="4" name="Picture 3">
            <a:extLst>
              <a:ext uri="{FF2B5EF4-FFF2-40B4-BE49-F238E27FC236}">
                <a16:creationId xmlns:a16="http://schemas.microsoft.com/office/drawing/2014/main" id="{7E1D6EF5-1708-1278-26D5-22AB72E32163}"/>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440992" y="1987461"/>
            <a:ext cx="3198639" cy="2861094"/>
          </a:xfrm>
          <a:prstGeom prst="rect">
            <a:avLst/>
          </a:prstGeom>
          <a:noFill/>
        </p:spPr>
      </p:pic>
      <p:sp>
        <p:nvSpPr>
          <p:cNvPr id="5" name="TextBox 4">
            <a:extLst>
              <a:ext uri="{FF2B5EF4-FFF2-40B4-BE49-F238E27FC236}">
                <a16:creationId xmlns:a16="http://schemas.microsoft.com/office/drawing/2014/main" id="{33E9AB3D-9D5A-E90F-B20A-2CB0ABEDEA50}"/>
              </a:ext>
            </a:extLst>
          </p:cNvPr>
          <p:cNvSpPr txBox="1"/>
          <p:nvPr/>
        </p:nvSpPr>
        <p:spPr>
          <a:xfrm>
            <a:off x="3407416" y="4923507"/>
            <a:ext cx="3198640" cy="338553"/>
          </a:xfrm>
          <a:prstGeom prst="rect">
            <a:avLst/>
          </a:prstGeom>
          <a:noFill/>
        </p:spPr>
        <p:txBody>
          <a:bodyPr wrap="square" rtlCol="0">
            <a:spAutoFit/>
          </a:bodyPr>
          <a:lstStyle/>
          <a:p>
            <a:r>
              <a:rPr lang="en-GB" sz="800" dirty="0">
                <a:solidFill>
                  <a:schemeClr val="tx1"/>
                </a:solidFill>
                <a:latin typeface="+mn-lt"/>
              </a:rPr>
              <a:t>Sizewell A Turbine Hall – Image courtesy of Nuclear Restoration Services</a:t>
            </a:r>
          </a:p>
        </p:txBody>
      </p:sp>
      <p:pic>
        <p:nvPicPr>
          <p:cNvPr id="8" name="Picture 7">
            <a:extLst>
              <a:ext uri="{FF2B5EF4-FFF2-40B4-BE49-F238E27FC236}">
                <a16:creationId xmlns:a16="http://schemas.microsoft.com/office/drawing/2014/main" id="{2F65991B-12D1-E95F-3DF9-B30E3854C1E5}"/>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47775" y="1987461"/>
            <a:ext cx="3198639" cy="2861094"/>
          </a:xfrm>
          <a:prstGeom prst="rect">
            <a:avLst/>
          </a:prstGeom>
          <a:noFill/>
        </p:spPr>
      </p:pic>
      <p:sp>
        <p:nvSpPr>
          <p:cNvPr id="10" name="TextBox 9">
            <a:extLst>
              <a:ext uri="{FF2B5EF4-FFF2-40B4-BE49-F238E27FC236}">
                <a16:creationId xmlns:a16="http://schemas.microsoft.com/office/drawing/2014/main" id="{57E85B3A-F258-DE42-ABA7-38EAB90E5094}"/>
              </a:ext>
            </a:extLst>
          </p:cNvPr>
          <p:cNvSpPr txBox="1"/>
          <p:nvPr/>
        </p:nvSpPr>
        <p:spPr>
          <a:xfrm>
            <a:off x="147775" y="4923507"/>
            <a:ext cx="3122828" cy="338554"/>
          </a:xfrm>
          <a:prstGeom prst="rect">
            <a:avLst/>
          </a:prstGeom>
          <a:noFill/>
        </p:spPr>
        <p:txBody>
          <a:bodyPr wrap="square" rtlCol="0">
            <a:spAutoFit/>
          </a:bodyPr>
          <a:lstStyle/>
          <a:p>
            <a:r>
              <a:rPr lang="en-GB" sz="800" dirty="0">
                <a:solidFill>
                  <a:schemeClr val="tx1"/>
                </a:solidFill>
                <a:latin typeface="+mn-lt"/>
              </a:rPr>
              <a:t>Cutting of cables entering turbine hall at Oldbury – Image courtesy of Nuclear Restoration Services </a:t>
            </a:r>
          </a:p>
        </p:txBody>
      </p:sp>
      <p:pic>
        <p:nvPicPr>
          <p:cNvPr id="12" name="Picture 2">
            <a:extLst>
              <a:ext uri="{FF2B5EF4-FFF2-40B4-BE49-F238E27FC236}">
                <a16:creationId xmlns:a16="http://schemas.microsoft.com/office/drawing/2014/main" id="{CAD365BF-0F90-5751-062C-5F1AF74640A5}"/>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b="-2"/>
          <a:stretch/>
        </p:blipFill>
        <p:spPr bwMode="auto">
          <a:xfrm>
            <a:off x="6755841" y="1987461"/>
            <a:ext cx="3198639" cy="2861094"/>
          </a:xfrm>
          <a:prstGeom prst="rect">
            <a:avLst/>
          </a:prstGeom>
          <a:solidFill>
            <a:srgbClr val="FFFFFF"/>
          </a:solidFill>
        </p:spPr>
      </p:pic>
      <p:sp>
        <p:nvSpPr>
          <p:cNvPr id="14" name="TextBox 13">
            <a:extLst>
              <a:ext uri="{FF2B5EF4-FFF2-40B4-BE49-F238E27FC236}">
                <a16:creationId xmlns:a16="http://schemas.microsoft.com/office/drawing/2014/main" id="{5F12DAA7-7084-8796-7A44-3CFC9A44C86D}"/>
              </a:ext>
            </a:extLst>
          </p:cNvPr>
          <p:cNvSpPr txBox="1"/>
          <p:nvPr/>
        </p:nvSpPr>
        <p:spPr>
          <a:xfrm>
            <a:off x="6755840" y="4923507"/>
            <a:ext cx="3198639" cy="338554"/>
          </a:xfrm>
          <a:prstGeom prst="rect">
            <a:avLst/>
          </a:prstGeom>
          <a:noFill/>
        </p:spPr>
        <p:txBody>
          <a:bodyPr wrap="square" rtlCol="0">
            <a:spAutoFit/>
          </a:bodyPr>
          <a:lstStyle/>
          <a:p>
            <a:r>
              <a:rPr lang="en-GB" sz="800" dirty="0">
                <a:solidFill>
                  <a:schemeClr val="tx1"/>
                </a:solidFill>
                <a:latin typeface="+mn-lt"/>
              </a:rPr>
              <a:t>Divers in Pile Fuel Cladding Silo – Image courtesy of Sellafield Limited</a:t>
            </a:r>
          </a:p>
        </p:txBody>
      </p:sp>
      <p:sp>
        <p:nvSpPr>
          <p:cNvPr id="16" name="TextBox 15">
            <a:extLst>
              <a:ext uri="{FF2B5EF4-FFF2-40B4-BE49-F238E27FC236}">
                <a16:creationId xmlns:a16="http://schemas.microsoft.com/office/drawing/2014/main" id="{AF018A2D-CE4E-4264-D7F6-E4D956C754F2}"/>
              </a:ext>
            </a:extLst>
          </p:cNvPr>
          <p:cNvSpPr txBox="1"/>
          <p:nvPr/>
        </p:nvSpPr>
        <p:spPr>
          <a:xfrm>
            <a:off x="147776" y="1112474"/>
            <a:ext cx="3198639" cy="738664"/>
          </a:xfrm>
          <a:prstGeom prst="rect">
            <a:avLst/>
          </a:prstGeom>
          <a:solidFill>
            <a:schemeClr val="accent5">
              <a:lumMod val="40000"/>
              <a:lumOff val="60000"/>
            </a:schemeClr>
          </a:solidFill>
        </p:spPr>
        <p:txBody>
          <a:bodyPr wrap="square">
            <a:spAutoFit/>
          </a:bodyPr>
          <a:lstStyle/>
          <a:p>
            <a:r>
              <a:rPr lang="en-GB" sz="1400" b="1" dirty="0">
                <a:solidFill>
                  <a:schemeClr val="tx1"/>
                </a:solidFill>
                <a:latin typeface="+mn-lt"/>
              </a:rPr>
              <a:t>Oldbury cable cutting</a:t>
            </a:r>
          </a:p>
          <a:p>
            <a:pPr marL="285750" indent="-285750">
              <a:buFont typeface="Wingdings" panose="05000000000000000000" pitchFamily="2" charset="2"/>
              <a:buChar char="q"/>
            </a:pPr>
            <a:r>
              <a:rPr lang="en-GB" sz="1400" dirty="0">
                <a:solidFill>
                  <a:schemeClr val="tx1"/>
                </a:solidFill>
                <a:latin typeface="+mn-lt"/>
              </a:rPr>
              <a:t>Completed during two weekends as opposed to 12 months</a:t>
            </a:r>
          </a:p>
        </p:txBody>
      </p:sp>
      <p:sp>
        <p:nvSpPr>
          <p:cNvPr id="18" name="TextBox 17">
            <a:extLst>
              <a:ext uri="{FF2B5EF4-FFF2-40B4-BE49-F238E27FC236}">
                <a16:creationId xmlns:a16="http://schemas.microsoft.com/office/drawing/2014/main" id="{B206CC61-EBEC-CFE5-86FA-18900185EB90}"/>
              </a:ext>
            </a:extLst>
          </p:cNvPr>
          <p:cNvSpPr txBox="1"/>
          <p:nvPr/>
        </p:nvSpPr>
        <p:spPr>
          <a:xfrm>
            <a:off x="3443799" y="1112012"/>
            <a:ext cx="3195831" cy="738664"/>
          </a:xfrm>
          <a:prstGeom prst="rect">
            <a:avLst/>
          </a:prstGeom>
          <a:solidFill>
            <a:schemeClr val="accent5">
              <a:lumMod val="40000"/>
              <a:lumOff val="60000"/>
            </a:schemeClr>
          </a:solidFill>
        </p:spPr>
        <p:txBody>
          <a:bodyPr wrap="square">
            <a:spAutoFit/>
          </a:bodyPr>
          <a:lstStyle/>
          <a:p>
            <a:r>
              <a:rPr lang="en-GB" sz="1400" b="1" dirty="0">
                <a:solidFill>
                  <a:schemeClr val="tx1"/>
                </a:solidFill>
                <a:latin typeface="+mn-lt"/>
              </a:rPr>
              <a:t>Sizewell A turbine hall demolition</a:t>
            </a:r>
          </a:p>
          <a:p>
            <a:pPr marL="285750" indent="-285750">
              <a:buFont typeface="Wingdings" panose="05000000000000000000" pitchFamily="2" charset="2"/>
              <a:buChar char="q"/>
            </a:pPr>
            <a:r>
              <a:rPr lang="en-GB" sz="1400" dirty="0">
                <a:solidFill>
                  <a:schemeClr val="tx1"/>
                </a:solidFill>
                <a:latin typeface="+mn-lt"/>
              </a:rPr>
              <a:t>Allowed explosive demolition of the turbine bases </a:t>
            </a:r>
          </a:p>
        </p:txBody>
      </p:sp>
      <p:sp>
        <p:nvSpPr>
          <p:cNvPr id="20" name="TextBox 19">
            <a:extLst>
              <a:ext uri="{FF2B5EF4-FFF2-40B4-BE49-F238E27FC236}">
                <a16:creationId xmlns:a16="http://schemas.microsoft.com/office/drawing/2014/main" id="{92201F27-F514-435E-5068-0A81A79F9429}"/>
              </a:ext>
            </a:extLst>
          </p:cNvPr>
          <p:cNvSpPr txBox="1"/>
          <p:nvPr/>
        </p:nvSpPr>
        <p:spPr>
          <a:xfrm>
            <a:off x="6733338" y="1112012"/>
            <a:ext cx="3210720" cy="738664"/>
          </a:xfrm>
          <a:prstGeom prst="rect">
            <a:avLst/>
          </a:prstGeom>
          <a:solidFill>
            <a:schemeClr val="accent5">
              <a:lumMod val="40000"/>
              <a:lumOff val="60000"/>
            </a:schemeClr>
          </a:solidFill>
        </p:spPr>
        <p:txBody>
          <a:bodyPr wrap="square">
            <a:spAutoFit/>
          </a:bodyPr>
          <a:lstStyle/>
          <a:p>
            <a:r>
              <a:rPr lang="en-US" sz="1400" b="1" dirty="0">
                <a:solidFill>
                  <a:schemeClr val="tx1"/>
                </a:solidFill>
                <a:latin typeface="+mn-lt"/>
              </a:rPr>
              <a:t>Pile Fuel Cladding Silo </a:t>
            </a:r>
          </a:p>
          <a:p>
            <a:pPr marL="285750" indent="-285750">
              <a:buFont typeface="Wingdings" panose="05000000000000000000" pitchFamily="2" charset="2"/>
              <a:buChar char="q"/>
            </a:pPr>
            <a:r>
              <a:rPr lang="en-US" sz="1400" dirty="0">
                <a:solidFill>
                  <a:schemeClr val="tx1"/>
                </a:solidFill>
                <a:latin typeface="+mn-lt"/>
              </a:rPr>
              <a:t>Use of divers to access the pond</a:t>
            </a:r>
          </a:p>
          <a:p>
            <a:r>
              <a:rPr lang="en-US" sz="1400" dirty="0">
                <a:solidFill>
                  <a:schemeClr val="tx1"/>
                </a:solidFill>
                <a:latin typeface="+mn-lt"/>
              </a:rPr>
              <a:t>         </a:t>
            </a:r>
            <a:endParaRPr lang="en-GB" sz="1400" dirty="0">
              <a:solidFill>
                <a:schemeClr val="tx1"/>
              </a:solidFill>
              <a:latin typeface="+mn-lt"/>
            </a:endParaRPr>
          </a:p>
        </p:txBody>
      </p:sp>
    </p:spTree>
    <p:extLst>
      <p:ext uri="{BB962C8B-B14F-4D97-AF65-F5344CB8AC3E}">
        <p14:creationId xmlns:p14="http://schemas.microsoft.com/office/powerpoint/2010/main" val="18738477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9C9C6BB5-4167-59E2-91EE-B2122A94C89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80472" y="2347134"/>
            <a:ext cx="3600153" cy="3308767"/>
          </a:xfrm>
          <a:prstGeom prst="rect">
            <a:avLst/>
          </a:prstGeom>
        </p:spPr>
      </p:pic>
      <p:sp>
        <p:nvSpPr>
          <p:cNvPr id="2" name="Title 1">
            <a:extLst>
              <a:ext uri="{FF2B5EF4-FFF2-40B4-BE49-F238E27FC236}">
                <a16:creationId xmlns:a16="http://schemas.microsoft.com/office/drawing/2014/main" id="{49F4C8FC-3484-8B97-1EFD-C8152D62E264}"/>
              </a:ext>
            </a:extLst>
          </p:cNvPr>
          <p:cNvSpPr>
            <a:spLocks noGrp="1"/>
          </p:cNvSpPr>
          <p:nvPr>
            <p:ph type="title"/>
          </p:nvPr>
        </p:nvSpPr>
        <p:spPr/>
        <p:txBody>
          <a:bodyPr/>
          <a:lstStyle/>
          <a:p>
            <a:r>
              <a:rPr lang="en-GB" sz="2400" dirty="0"/>
              <a:t>ONR strategy – ONR Together</a:t>
            </a:r>
          </a:p>
        </p:txBody>
      </p:sp>
      <p:pic>
        <p:nvPicPr>
          <p:cNvPr id="6" name="Picture 5">
            <a:extLst>
              <a:ext uri="{FF2B5EF4-FFF2-40B4-BE49-F238E27FC236}">
                <a16:creationId xmlns:a16="http://schemas.microsoft.com/office/drawing/2014/main" id="{9C2DCBC2-0AE7-96BB-6C4D-6874EEBCD28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20573908">
            <a:off x="716745" y="2643012"/>
            <a:ext cx="1918586" cy="2820710"/>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C9B5124D-7029-8708-832C-CF262662327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941426">
            <a:off x="3988330" y="2643013"/>
            <a:ext cx="1918228" cy="2820710"/>
          </a:xfrm>
          <a:prstGeom prst="rect">
            <a:avLst/>
          </a:prstGeom>
          <a:ln>
            <a:no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id="{BAB51CDA-BBAD-B26A-EA34-2CA64CFCEE1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397790" y="2617273"/>
            <a:ext cx="1928670" cy="2820710"/>
          </a:xfrm>
          <a:prstGeom prst="rect">
            <a:avLst/>
          </a:prstGeom>
          <a:ln>
            <a:noFill/>
          </a:ln>
          <a:effectLst>
            <a:outerShdw blurRad="292100" dist="139700" dir="2700000" algn="tl" rotWithShape="0">
              <a:srgbClr val="333333">
                <a:alpha val="65000"/>
              </a:srgbClr>
            </a:outerShdw>
          </a:effectLst>
        </p:spPr>
      </p:pic>
      <p:pic>
        <p:nvPicPr>
          <p:cNvPr id="10" name="Picture 9" descr="Illustration containing text &quot;Mission - Ensuring safe nuclear for a secure and sustainable future&quot;">
            <a:extLst>
              <a:ext uri="{FF2B5EF4-FFF2-40B4-BE49-F238E27FC236}">
                <a16:creationId xmlns:a16="http://schemas.microsoft.com/office/drawing/2014/main" id="{C9E92C57-9153-5DA3-6258-E037677DAA17}"/>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3404502" y="1035020"/>
            <a:ext cx="3271620" cy="1512281"/>
          </a:xfrm>
          <a:prstGeom prst="rect">
            <a:avLst/>
          </a:prstGeom>
          <a:ln>
            <a:solidFill>
              <a:schemeClr val="tx1"/>
            </a:solidFill>
          </a:ln>
          <a:effectLst>
            <a:outerShdw blurRad="292100" dist="139700" dir="2700000" algn="tl" rotWithShape="0">
              <a:srgbClr val="333333">
                <a:alpha val="65000"/>
              </a:srgbClr>
            </a:outerShdw>
          </a:effectLst>
        </p:spPr>
      </p:pic>
      <p:pic>
        <p:nvPicPr>
          <p:cNvPr id="12" name="Picture 11" descr="Illusration showing text &quot;Vision - To be a modern, agile and productive regulator enabling innovation and growth&quot;">
            <a:extLst>
              <a:ext uri="{FF2B5EF4-FFF2-40B4-BE49-F238E27FC236}">
                <a16:creationId xmlns:a16="http://schemas.microsoft.com/office/drawing/2014/main" id="{48EBA759-25AC-5EB5-6BBF-2D4F6C32BDE7}"/>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a:off x="40228" y="1035020"/>
            <a:ext cx="3271620" cy="151228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4775278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0603E8-A8DE-F9E5-02E0-831C5C86C6E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8542312-E412-8B6B-D325-99DD293AC607}"/>
              </a:ext>
            </a:extLst>
          </p:cNvPr>
          <p:cNvSpPr txBox="1">
            <a:spLocks noGrp="1" noChangeArrowheads="1"/>
          </p:cNvSpPr>
          <p:nvPr>
            <p:ph type="title"/>
          </p:nvPr>
        </p:nvSpPr>
        <p:spPr bwMode="auto">
          <a:xfrm>
            <a:off x="449263" y="0"/>
            <a:ext cx="8996362" cy="941388"/>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0" tIns="0" rIns="0" bIns="0" numCol="1" spcCol="0" rtlCol="0" fromWordArt="0" anchor="ctr" anchorCtr="0" forceAA="0" compatLnSpc="1">
            <a:prstTxWarp prst="textNoShape">
              <a:avLst/>
            </a:prstTxWarp>
            <a:normAutofit/>
          </a:bodyPr>
          <a:lstStyle>
            <a:lvl1pPr algn="l" defTabSz="449263" rtl="0" eaLnBrk="0" fontAlgn="base" hangingPunct="0">
              <a:lnSpc>
                <a:spcPct val="83000"/>
              </a:lnSpc>
              <a:spcBef>
                <a:spcPts val="25"/>
              </a:spcBef>
              <a:spcAft>
                <a:spcPts val="25"/>
              </a:spcAft>
              <a:buClr>
                <a:srgbClr val="000000"/>
              </a:buClr>
              <a:buSzPct val="100000"/>
              <a:buFont typeface="Times New Roman" panose="02020603050405020304" pitchFamily="18" charset="0"/>
              <a:defRPr sz="2500" kern="1200">
                <a:solidFill>
                  <a:srgbClr val="07716C"/>
                </a:solidFill>
                <a:latin typeface="Arial" panose="020B0604020202020204" pitchFamily="34" charset="0"/>
                <a:ea typeface="+mj-ea"/>
                <a:cs typeface="Arial" panose="020B0604020202020204" pitchFamily="34" charset="0"/>
              </a:defRPr>
            </a:lvl1pPr>
            <a:lvl2pPr algn="l" defTabSz="449263" rtl="0" eaLnBrk="0" fontAlgn="base" hangingPunct="0">
              <a:lnSpc>
                <a:spcPct val="83000"/>
              </a:lnSpc>
              <a:spcBef>
                <a:spcPts val="25"/>
              </a:spcBef>
              <a:spcAft>
                <a:spcPts val="25"/>
              </a:spcAft>
              <a:buClr>
                <a:srgbClr val="000000"/>
              </a:buClr>
              <a:buSzPct val="100000"/>
              <a:buFont typeface="Times New Roman" panose="02020603050405020304" pitchFamily="18" charset="0"/>
              <a:defRPr sz="2500">
                <a:solidFill>
                  <a:srgbClr val="07716C"/>
                </a:solidFill>
                <a:latin typeface="Arial" panose="020B0604020202020204" pitchFamily="34" charset="0"/>
                <a:cs typeface="Arial" panose="020B0604020202020204" pitchFamily="34" charset="0"/>
              </a:defRPr>
            </a:lvl2pPr>
            <a:lvl3pPr algn="l" defTabSz="449263" rtl="0" eaLnBrk="0" fontAlgn="base" hangingPunct="0">
              <a:lnSpc>
                <a:spcPct val="83000"/>
              </a:lnSpc>
              <a:spcBef>
                <a:spcPts val="25"/>
              </a:spcBef>
              <a:spcAft>
                <a:spcPts val="25"/>
              </a:spcAft>
              <a:buClr>
                <a:srgbClr val="000000"/>
              </a:buClr>
              <a:buSzPct val="100000"/>
              <a:buFont typeface="Times New Roman" panose="02020603050405020304" pitchFamily="18" charset="0"/>
              <a:defRPr sz="2500">
                <a:solidFill>
                  <a:srgbClr val="07716C"/>
                </a:solidFill>
                <a:latin typeface="Arial" panose="020B0604020202020204" pitchFamily="34" charset="0"/>
                <a:cs typeface="Arial" panose="020B0604020202020204" pitchFamily="34" charset="0"/>
              </a:defRPr>
            </a:lvl3pPr>
            <a:lvl4pPr algn="l" defTabSz="449263" rtl="0" eaLnBrk="0" fontAlgn="base" hangingPunct="0">
              <a:lnSpc>
                <a:spcPct val="83000"/>
              </a:lnSpc>
              <a:spcBef>
                <a:spcPts val="25"/>
              </a:spcBef>
              <a:spcAft>
                <a:spcPts val="25"/>
              </a:spcAft>
              <a:buClr>
                <a:srgbClr val="000000"/>
              </a:buClr>
              <a:buSzPct val="100000"/>
              <a:buFont typeface="Times New Roman" panose="02020603050405020304" pitchFamily="18" charset="0"/>
              <a:defRPr sz="2500">
                <a:solidFill>
                  <a:srgbClr val="07716C"/>
                </a:solidFill>
                <a:latin typeface="Arial" panose="020B0604020202020204" pitchFamily="34" charset="0"/>
                <a:cs typeface="Arial" panose="020B0604020202020204" pitchFamily="34" charset="0"/>
              </a:defRPr>
            </a:lvl4pPr>
            <a:lvl5pPr algn="l" defTabSz="449263" rtl="0" eaLnBrk="0" fontAlgn="base" hangingPunct="0">
              <a:lnSpc>
                <a:spcPct val="83000"/>
              </a:lnSpc>
              <a:spcBef>
                <a:spcPts val="25"/>
              </a:spcBef>
              <a:spcAft>
                <a:spcPts val="25"/>
              </a:spcAft>
              <a:buClr>
                <a:srgbClr val="000000"/>
              </a:buClr>
              <a:buSzPct val="100000"/>
              <a:buFont typeface="Times New Roman" panose="02020603050405020304" pitchFamily="18" charset="0"/>
              <a:defRPr sz="2500">
                <a:solidFill>
                  <a:srgbClr val="07716C"/>
                </a:solidFill>
                <a:latin typeface="Arial" panose="020B0604020202020204" pitchFamily="34" charset="0"/>
                <a:cs typeface="Arial" panose="020B0604020202020204" pitchFamily="34" charset="0"/>
              </a:defRPr>
            </a:lvl5pPr>
            <a:lvl6pPr marL="2514600" indent="-228600" algn="l" defTabSz="449263" rtl="0" eaLnBrk="0" fontAlgn="base" hangingPunct="0">
              <a:lnSpc>
                <a:spcPct val="83000"/>
              </a:lnSpc>
              <a:spcBef>
                <a:spcPts val="25"/>
              </a:spcBef>
              <a:spcAft>
                <a:spcPts val="25"/>
              </a:spcAft>
              <a:buClr>
                <a:srgbClr val="000000"/>
              </a:buClr>
              <a:buSzPct val="100000"/>
              <a:buFont typeface="Times New Roman" panose="02020603050405020304" pitchFamily="18" charset="0"/>
              <a:defRPr sz="2500" b="1">
                <a:solidFill>
                  <a:srgbClr val="FFFFFF"/>
                </a:solidFill>
                <a:latin typeface="Mr Eaves XL Mod OT" panose="020B0603060502020204" pitchFamily="34" charset="77"/>
                <a:cs typeface="Tahoma" panose="020B0604030504040204" pitchFamily="34" charset="0"/>
              </a:defRPr>
            </a:lvl6pPr>
            <a:lvl7pPr marL="2971800" indent="-228600" algn="l" defTabSz="449263" rtl="0" eaLnBrk="0" fontAlgn="base" hangingPunct="0">
              <a:lnSpc>
                <a:spcPct val="83000"/>
              </a:lnSpc>
              <a:spcBef>
                <a:spcPts val="25"/>
              </a:spcBef>
              <a:spcAft>
                <a:spcPts val="25"/>
              </a:spcAft>
              <a:buClr>
                <a:srgbClr val="000000"/>
              </a:buClr>
              <a:buSzPct val="100000"/>
              <a:buFont typeface="Times New Roman" panose="02020603050405020304" pitchFamily="18" charset="0"/>
              <a:defRPr sz="2500" b="1">
                <a:solidFill>
                  <a:srgbClr val="FFFFFF"/>
                </a:solidFill>
                <a:latin typeface="Mr Eaves XL Mod OT" panose="020B0603060502020204" pitchFamily="34" charset="77"/>
                <a:cs typeface="Tahoma" panose="020B0604030504040204" pitchFamily="34" charset="0"/>
              </a:defRPr>
            </a:lvl7pPr>
            <a:lvl8pPr marL="3429000" indent="-228600" algn="l" defTabSz="449263" rtl="0" eaLnBrk="0" fontAlgn="base" hangingPunct="0">
              <a:lnSpc>
                <a:spcPct val="83000"/>
              </a:lnSpc>
              <a:spcBef>
                <a:spcPts val="25"/>
              </a:spcBef>
              <a:spcAft>
                <a:spcPts val="25"/>
              </a:spcAft>
              <a:buClr>
                <a:srgbClr val="000000"/>
              </a:buClr>
              <a:buSzPct val="100000"/>
              <a:buFont typeface="Times New Roman" panose="02020603050405020304" pitchFamily="18" charset="0"/>
              <a:defRPr sz="2500" b="1">
                <a:solidFill>
                  <a:srgbClr val="FFFFFF"/>
                </a:solidFill>
                <a:latin typeface="Mr Eaves XL Mod OT" panose="020B0603060502020204" pitchFamily="34" charset="77"/>
                <a:cs typeface="Tahoma" panose="020B0604030504040204" pitchFamily="34" charset="0"/>
              </a:defRPr>
            </a:lvl8pPr>
            <a:lvl9pPr marL="3886200" indent="-228600" algn="l" defTabSz="449263" rtl="0" eaLnBrk="0" fontAlgn="base" hangingPunct="0">
              <a:lnSpc>
                <a:spcPct val="83000"/>
              </a:lnSpc>
              <a:spcBef>
                <a:spcPts val="25"/>
              </a:spcBef>
              <a:spcAft>
                <a:spcPts val="25"/>
              </a:spcAft>
              <a:buClr>
                <a:srgbClr val="000000"/>
              </a:buClr>
              <a:buSzPct val="100000"/>
              <a:buFont typeface="Times New Roman" panose="02020603050405020304" pitchFamily="18" charset="0"/>
              <a:defRPr sz="2500" b="1">
                <a:solidFill>
                  <a:srgbClr val="FFFFFF"/>
                </a:solidFill>
                <a:latin typeface="Mr Eaves XL Mod OT" panose="020B0603060502020204" pitchFamily="34" charset="77"/>
                <a:cs typeface="Tahoma" panose="020B0604030504040204" pitchFamily="34" charset="0"/>
              </a:defRPr>
            </a:lvl9pPr>
          </a:lstStyle>
          <a:p>
            <a:pPr marL="0" marR="0" lvl="0" indent="0" latinLnBrk="0">
              <a:lnSpc>
                <a:spcPts val="3000"/>
              </a:lnSpc>
              <a:buFont typeface="Times New Roman" panose="02020603050405020304" pitchFamily="18" charset="0"/>
              <a:buNone/>
              <a:tabLst/>
              <a:defRPr/>
            </a:pPr>
            <a:r>
              <a:rPr lang="en-GB" altLang="en-US" sz="2400" kern="1200" dirty="0">
                <a:latin typeface="Arial" panose="020B0604020202020204" pitchFamily="34" charset="0"/>
                <a:ea typeface="+mj-ea"/>
                <a:cs typeface="Arial" panose="020B0604020202020204" pitchFamily="34" charset="0"/>
              </a:rPr>
              <a:t>Nuclear Regulatory Taskforce </a:t>
            </a:r>
            <a:endParaRPr kumimoji="0" lang="en-US" altLang="en-US" sz="2400" i="0" u="none" strike="noStrike" kern="1200" cap="none" spc="0" normalizeH="0" noProof="0" dirty="0">
              <a:ln>
                <a:noFill/>
              </a:ln>
              <a:effectLst/>
              <a:uLnTx/>
              <a:uFillTx/>
              <a:latin typeface="Arial" panose="020B0604020202020204" pitchFamily="34" charset="0"/>
              <a:ea typeface="+mj-ea"/>
              <a:cs typeface="Arial" panose="020B0604020202020204" pitchFamily="34" charset="0"/>
            </a:endParaRPr>
          </a:p>
        </p:txBody>
      </p:sp>
      <p:sp>
        <p:nvSpPr>
          <p:cNvPr id="5" name="TextBox 4">
            <a:extLst>
              <a:ext uri="{FF2B5EF4-FFF2-40B4-BE49-F238E27FC236}">
                <a16:creationId xmlns:a16="http://schemas.microsoft.com/office/drawing/2014/main" id="{7D5FEA25-4518-5133-787F-FE5DA7FBB529}"/>
              </a:ext>
            </a:extLst>
          </p:cNvPr>
          <p:cNvSpPr txBox="1"/>
          <p:nvPr/>
        </p:nvSpPr>
        <p:spPr bwMode="auto">
          <a:xfrm>
            <a:off x="4768187" y="1326727"/>
            <a:ext cx="4677438" cy="3499202"/>
          </a:xfrm>
          <a:prstGeom prst="rect">
            <a:avLst/>
          </a:prstGeom>
          <a:noFill/>
          <a:ln>
            <a:noFill/>
          </a:ln>
          <a:effectLst/>
        </p:spPr>
        <p:txBody>
          <a:bodyPr vert="horz" wrap="square" lIns="0" tIns="45360" rIns="0" bIns="0" numCol="1" rtlCol="0" anchor="t" anchorCtr="0" compatLnSpc="1">
            <a:prstTxWarp prst="textNoShape">
              <a:avLst/>
            </a:prstTxWarp>
            <a:normAutofit fontScale="92500" lnSpcReduction="10000"/>
          </a:bodyPr>
          <a:lstStyle/>
          <a:p>
            <a:pPr marL="269875" indent="-269875">
              <a:lnSpc>
                <a:spcPct val="125000"/>
              </a:lnSpc>
              <a:spcBef>
                <a:spcPts val="0"/>
              </a:spcBef>
              <a:spcAft>
                <a:spcPts val="600"/>
              </a:spcAft>
              <a:buClr>
                <a:srgbClr val="07716C"/>
              </a:buClr>
              <a:buSzPct val="100000"/>
              <a:buFont typeface="Times New Roman" panose="02020603050405020304" pitchFamily="18" charset="0"/>
              <a:buChar char="•"/>
            </a:pPr>
            <a:r>
              <a:rPr lang="en-GB" sz="1800">
                <a:solidFill>
                  <a:srgbClr val="000000"/>
                </a:solidFill>
                <a:latin typeface="Arial" panose="020B0604020202020204" pitchFamily="34" charset="0"/>
                <a:cs typeface="Arial" panose="020B0604020202020204" pitchFamily="34" charset="0"/>
              </a:rPr>
              <a:t>ONR actively supporting implementation of recommendations </a:t>
            </a:r>
          </a:p>
          <a:p>
            <a:pPr marL="269875" indent="-269875">
              <a:lnSpc>
                <a:spcPct val="125000"/>
              </a:lnSpc>
              <a:spcBef>
                <a:spcPts val="0"/>
              </a:spcBef>
              <a:spcAft>
                <a:spcPts val="600"/>
              </a:spcAft>
              <a:buClr>
                <a:srgbClr val="07716C"/>
              </a:buClr>
              <a:buSzPct val="100000"/>
              <a:buFont typeface="Times New Roman" panose="02020603050405020304" pitchFamily="18" charset="0"/>
              <a:buChar char="•"/>
            </a:pPr>
            <a:r>
              <a:rPr lang="en-GB" sz="1800">
                <a:solidFill>
                  <a:srgbClr val="000000"/>
                </a:solidFill>
                <a:latin typeface="Arial" panose="020B0604020202020204" pitchFamily="34" charset="0"/>
                <a:cs typeface="Arial" panose="020B0604020202020204" pitchFamily="34" charset="0"/>
              </a:rPr>
              <a:t>Engaging constructively with government, regulators and industry</a:t>
            </a:r>
          </a:p>
          <a:p>
            <a:pPr marL="269875" indent="-269875">
              <a:lnSpc>
                <a:spcPct val="125000"/>
              </a:lnSpc>
              <a:spcBef>
                <a:spcPts val="0"/>
              </a:spcBef>
              <a:spcAft>
                <a:spcPts val="600"/>
              </a:spcAft>
              <a:buClr>
                <a:srgbClr val="07716C"/>
              </a:buClr>
              <a:buSzPct val="100000"/>
              <a:buFont typeface="Times New Roman" panose="02020603050405020304" pitchFamily="18" charset="0"/>
              <a:buChar char="•"/>
            </a:pPr>
            <a:r>
              <a:rPr lang="en-GB" sz="1800">
                <a:solidFill>
                  <a:srgbClr val="000000"/>
                </a:solidFill>
                <a:latin typeface="Arial" panose="020B0604020202020204" pitchFamily="34" charset="0"/>
                <a:cs typeface="Arial" panose="020B0604020202020204" pitchFamily="34" charset="0"/>
              </a:rPr>
              <a:t>Positive progress on many ONR-led recommendations</a:t>
            </a:r>
          </a:p>
          <a:p>
            <a:pPr marL="269875" indent="-269875">
              <a:lnSpc>
                <a:spcPct val="125000"/>
              </a:lnSpc>
              <a:spcBef>
                <a:spcPts val="0"/>
              </a:spcBef>
              <a:spcAft>
                <a:spcPts val="600"/>
              </a:spcAft>
              <a:buClr>
                <a:srgbClr val="07716C"/>
              </a:buClr>
              <a:buSzPct val="100000"/>
              <a:buFont typeface="Times New Roman" panose="02020603050405020304" pitchFamily="18" charset="0"/>
              <a:buChar char="•"/>
            </a:pPr>
            <a:r>
              <a:rPr lang="en-GB" sz="1800">
                <a:solidFill>
                  <a:srgbClr val="000000"/>
                </a:solidFill>
                <a:latin typeface="Arial" panose="020B0604020202020204" pitchFamily="34" charset="0"/>
                <a:cs typeface="Arial" panose="020B0604020202020204" pitchFamily="34" charset="0"/>
              </a:rPr>
              <a:t>Response to the Chancellor’s Letter published on our website</a:t>
            </a:r>
          </a:p>
          <a:p>
            <a:pPr marL="269875" indent="-269875">
              <a:lnSpc>
                <a:spcPct val="125000"/>
              </a:lnSpc>
              <a:spcBef>
                <a:spcPts val="0"/>
              </a:spcBef>
              <a:spcAft>
                <a:spcPts val="600"/>
              </a:spcAft>
              <a:buClr>
                <a:srgbClr val="07716C"/>
              </a:buClr>
              <a:buSzPct val="100000"/>
              <a:buFont typeface="Times New Roman" panose="02020603050405020304" pitchFamily="18" charset="0"/>
              <a:buChar char="•"/>
            </a:pPr>
            <a:r>
              <a:rPr lang="en-GB" sz="1800">
                <a:solidFill>
                  <a:srgbClr val="000000"/>
                </a:solidFill>
                <a:latin typeface="Arial" panose="020B0604020202020204" pitchFamily="34" charset="0"/>
                <a:cs typeface="Arial" panose="020B0604020202020204" pitchFamily="34" charset="0"/>
              </a:rPr>
              <a:t>Our role is to regulate the nuclear industry so that it remains safe</a:t>
            </a:r>
          </a:p>
          <a:p>
            <a:pPr>
              <a:spcBef>
                <a:spcPts val="0"/>
              </a:spcBef>
              <a:spcAft>
                <a:spcPts val="900"/>
              </a:spcAft>
              <a:buClr>
                <a:srgbClr val="000000"/>
              </a:buClr>
              <a:buSzPct val="100000"/>
            </a:pPr>
            <a:endParaRPr lang="en-US" sz="1400">
              <a:solidFill>
                <a:srgbClr val="000000"/>
              </a:solidFill>
              <a:latin typeface="Arial" panose="020B0604020202020204" pitchFamily="34" charset="0"/>
              <a:cs typeface="Arial" panose="020B0604020202020204" pitchFamily="34" charset="0"/>
            </a:endParaRPr>
          </a:p>
        </p:txBody>
      </p:sp>
      <p:grpSp>
        <p:nvGrpSpPr>
          <p:cNvPr id="16" name="Group 15">
            <a:extLst>
              <a:ext uri="{FF2B5EF4-FFF2-40B4-BE49-F238E27FC236}">
                <a16:creationId xmlns:a16="http://schemas.microsoft.com/office/drawing/2014/main" id="{BC022D8F-B342-50EE-5943-71016A5672E3}"/>
              </a:ext>
            </a:extLst>
          </p:cNvPr>
          <p:cNvGrpSpPr/>
          <p:nvPr/>
        </p:nvGrpSpPr>
        <p:grpSpPr>
          <a:xfrm>
            <a:off x="1037473" y="1196527"/>
            <a:ext cx="3026874" cy="3569618"/>
            <a:chOff x="630437" y="1102226"/>
            <a:chExt cx="3026874" cy="3569618"/>
          </a:xfrm>
        </p:grpSpPr>
        <p:pic>
          <p:nvPicPr>
            <p:cNvPr id="13" name="Picture 12" descr="Devon and Severn IFCA Challenges Fingleton Nuclear Regulatory Review 2025 |  Devon &amp; Severn IFCA | Inshore Fisheries and Conservation Authority">
              <a:extLst>
                <a:ext uri="{FF2B5EF4-FFF2-40B4-BE49-F238E27FC236}">
                  <a16:creationId xmlns:a16="http://schemas.microsoft.com/office/drawing/2014/main" id="{62E605E3-2AA3-17A7-E801-B397B5BA565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21374200">
              <a:off x="630437" y="1102226"/>
              <a:ext cx="2387357" cy="3379634"/>
            </a:xfrm>
            <a:prstGeom prst="rect">
              <a:avLst/>
            </a:prstGeom>
            <a:ln>
              <a:noFill/>
            </a:ln>
            <a:effectLst>
              <a:outerShdw blurRad="292100" dist="139700" dir="2700000" algn="tl" rotWithShape="0">
                <a:srgbClr val="333333">
                  <a:alpha val="65000"/>
                </a:srgbClr>
              </a:outerShdw>
            </a:effectLst>
          </p:spPr>
        </p:pic>
        <p:pic>
          <p:nvPicPr>
            <p:cNvPr id="15" name="Picture 14" descr="Devon and Severn IFCA Challenges Fingleton Nuclear Regulatory Review 2025 |  Devon &amp; Severn IFCA | Inshore Fisheries and Conservation Authority">
              <a:extLst>
                <a:ext uri="{FF2B5EF4-FFF2-40B4-BE49-F238E27FC236}">
                  <a16:creationId xmlns:a16="http://schemas.microsoft.com/office/drawing/2014/main" id="{A7F2923D-6049-55FF-8E71-510CE8B45AC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586862">
              <a:off x="1269954" y="1292210"/>
              <a:ext cx="2387357" cy="3379634"/>
            </a:xfrm>
            <a:prstGeom prst="rect">
              <a:avLst/>
            </a:prstGeom>
            <a:ln>
              <a:noFill/>
            </a:ln>
            <a:effectLst>
              <a:outerShdw blurRad="292100" dist="139700" dir="2700000" algn="tl" rotWithShape="0">
                <a:srgbClr val="333333">
                  <a:alpha val="65000"/>
                </a:srgbClr>
              </a:outerShdw>
            </a:effectLst>
          </p:spPr>
        </p:pic>
      </p:grpSp>
      <p:sp>
        <p:nvSpPr>
          <p:cNvPr id="6" name="TextBox 5">
            <a:extLst>
              <a:ext uri="{FF2B5EF4-FFF2-40B4-BE49-F238E27FC236}">
                <a16:creationId xmlns:a16="http://schemas.microsoft.com/office/drawing/2014/main" id="{0F928299-ABD3-6277-D3D1-1FE5D41BFDE6}"/>
              </a:ext>
            </a:extLst>
          </p:cNvPr>
          <p:cNvSpPr txBox="1"/>
          <p:nvPr/>
        </p:nvSpPr>
        <p:spPr>
          <a:xfrm>
            <a:off x="635000" y="4975144"/>
            <a:ext cx="8996362" cy="501035"/>
          </a:xfrm>
          <a:prstGeom prst="rect">
            <a:avLst/>
          </a:prstGeom>
          <a:solidFill>
            <a:schemeClr val="accent5"/>
          </a:solidFill>
        </p:spPr>
        <p:txBody>
          <a:bodyPr wrap="square">
            <a:spAutoFit/>
          </a:bodyPr>
          <a:lstStyle/>
          <a:p>
            <a:pPr>
              <a:lnSpc>
                <a:spcPct val="83000"/>
              </a:lnSpc>
              <a:spcBef>
                <a:spcPts val="0"/>
              </a:spcBef>
              <a:spcAft>
                <a:spcPts val="900"/>
              </a:spcAft>
              <a:buClr>
                <a:srgbClr val="000000"/>
              </a:buClr>
              <a:buSzPct val="100000"/>
            </a:pPr>
            <a:r>
              <a:rPr lang="en-GB" sz="1600">
                <a:solidFill>
                  <a:srgbClr val="000000"/>
                </a:solidFill>
                <a:latin typeface="Arial" panose="020B0604020202020204" pitchFamily="34" charset="0"/>
                <a:cs typeface="Arial" panose="020B0604020202020204" pitchFamily="34" charset="0"/>
              </a:rPr>
              <a:t>ONR agrees with the Taskforce’s explicit view that safety must not be undermined - the goal is to maintain, and in some cases, enhance standards, while removing complexity and bureaucracy</a:t>
            </a:r>
          </a:p>
        </p:txBody>
      </p:sp>
    </p:spTree>
    <p:extLst>
      <p:ext uri="{BB962C8B-B14F-4D97-AF65-F5344CB8AC3E}">
        <p14:creationId xmlns:p14="http://schemas.microsoft.com/office/powerpoint/2010/main" val="14232569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911A2D-CFC8-8AE1-8799-E169134C0F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23FCDC-6E89-C58D-051C-F61D693669FA}"/>
              </a:ext>
            </a:extLst>
          </p:cNvPr>
          <p:cNvSpPr>
            <a:spLocks noGrp="1"/>
          </p:cNvSpPr>
          <p:nvPr>
            <p:ph type="title"/>
          </p:nvPr>
        </p:nvSpPr>
        <p:spPr>
          <a:xfrm>
            <a:off x="449263" y="100"/>
            <a:ext cx="8996362" cy="941355"/>
          </a:xfrm>
        </p:spPr>
        <p:txBody>
          <a:bodyPr vert="horz" wrap="square" lIns="0" tIns="0" rIns="0" bIns="0" numCol="1" anchor="ctr" anchorCtr="0" compatLnSpc="1">
            <a:prstTxWarp prst="textNoShape">
              <a:avLst/>
            </a:prstTxWarp>
            <a:normAutofit/>
          </a:bodyPr>
          <a:lstStyle/>
          <a:p>
            <a:r>
              <a:rPr lang="en-GB" sz="2400" dirty="0"/>
              <a:t>Building Our Nuclear Nation</a:t>
            </a:r>
          </a:p>
        </p:txBody>
      </p:sp>
      <p:pic>
        <p:nvPicPr>
          <p:cNvPr id="4" name="Picture 3">
            <a:extLst>
              <a:ext uri="{FF2B5EF4-FFF2-40B4-BE49-F238E27FC236}">
                <a16:creationId xmlns:a16="http://schemas.microsoft.com/office/drawing/2014/main" id="{A0885569-FF7A-2172-576A-206FEF68C112}"/>
              </a:ext>
            </a:extLst>
          </p:cNvPr>
          <p:cNvPicPr>
            <a:picLocks noChangeAspect="1"/>
          </p:cNvPicPr>
          <p:nvPr/>
        </p:nvPicPr>
        <p:blipFill>
          <a:blip r:embed="rId4"/>
          <a:stretch>
            <a:fillRect/>
          </a:stretch>
        </p:blipFill>
        <p:spPr>
          <a:xfrm>
            <a:off x="1957545" y="1021670"/>
            <a:ext cx="5991504" cy="4461759"/>
          </a:xfrm>
          <a:prstGeom prst="rect">
            <a:avLst/>
          </a:prstGeom>
        </p:spPr>
      </p:pic>
    </p:spTree>
    <p:custDataLst>
      <p:tags r:id="rId1"/>
    </p:custDataLst>
    <p:extLst>
      <p:ext uri="{BB962C8B-B14F-4D97-AF65-F5344CB8AC3E}">
        <p14:creationId xmlns:p14="http://schemas.microsoft.com/office/powerpoint/2010/main" val="38106890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0CE6D8-B725-2681-BF99-675B0D0D915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D462F06-0BB1-A948-F4AA-A58D6B1996FB}"/>
              </a:ext>
            </a:extLst>
          </p:cNvPr>
          <p:cNvSpPr txBox="1">
            <a:spLocks noGrp="1" noChangeArrowheads="1"/>
          </p:cNvSpPr>
          <p:nvPr>
            <p:ph type="title"/>
          </p:nvPr>
        </p:nvSpPr>
        <p:spPr bwMode="auto">
          <a:xfrm>
            <a:off x="449263" y="0"/>
            <a:ext cx="8996362" cy="941388"/>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0" tIns="0" rIns="0" bIns="0" numCol="1" spcCol="0" rtlCol="0" fromWordArt="0" anchor="ctr" anchorCtr="0" forceAA="0" compatLnSpc="1">
            <a:prstTxWarp prst="textNoShape">
              <a:avLst/>
            </a:prstTxWarp>
            <a:normAutofit/>
          </a:bodyPr>
          <a:lstStyle>
            <a:lvl1pPr algn="l" defTabSz="449263" rtl="0" eaLnBrk="0" fontAlgn="base" hangingPunct="0">
              <a:lnSpc>
                <a:spcPct val="83000"/>
              </a:lnSpc>
              <a:spcBef>
                <a:spcPts val="25"/>
              </a:spcBef>
              <a:spcAft>
                <a:spcPts val="25"/>
              </a:spcAft>
              <a:buClr>
                <a:srgbClr val="000000"/>
              </a:buClr>
              <a:buSzPct val="100000"/>
              <a:buFont typeface="Times New Roman" panose="02020603050405020304" pitchFamily="18" charset="0"/>
              <a:defRPr sz="2500" kern="1200">
                <a:solidFill>
                  <a:srgbClr val="07716C"/>
                </a:solidFill>
                <a:latin typeface="Arial" panose="020B0604020202020204" pitchFamily="34" charset="0"/>
                <a:ea typeface="+mj-ea"/>
                <a:cs typeface="Arial" panose="020B0604020202020204" pitchFamily="34" charset="0"/>
              </a:defRPr>
            </a:lvl1pPr>
            <a:lvl2pPr algn="l" defTabSz="449263" rtl="0" eaLnBrk="0" fontAlgn="base" hangingPunct="0">
              <a:lnSpc>
                <a:spcPct val="83000"/>
              </a:lnSpc>
              <a:spcBef>
                <a:spcPts val="25"/>
              </a:spcBef>
              <a:spcAft>
                <a:spcPts val="25"/>
              </a:spcAft>
              <a:buClr>
                <a:srgbClr val="000000"/>
              </a:buClr>
              <a:buSzPct val="100000"/>
              <a:buFont typeface="Times New Roman" panose="02020603050405020304" pitchFamily="18" charset="0"/>
              <a:defRPr sz="2500">
                <a:solidFill>
                  <a:srgbClr val="07716C"/>
                </a:solidFill>
                <a:latin typeface="Arial" panose="020B0604020202020204" pitchFamily="34" charset="0"/>
                <a:cs typeface="Arial" panose="020B0604020202020204" pitchFamily="34" charset="0"/>
              </a:defRPr>
            </a:lvl2pPr>
            <a:lvl3pPr algn="l" defTabSz="449263" rtl="0" eaLnBrk="0" fontAlgn="base" hangingPunct="0">
              <a:lnSpc>
                <a:spcPct val="83000"/>
              </a:lnSpc>
              <a:spcBef>
                <a:spcPts val="25"/>
              </a:spcBef>
              <a:spcAft>
                <a:spcPts val="25"/>
              </a:spcAft>
              <a:buClr>
                <a:srgbClr val="000000"/>
              </a:buClr>
              <a:buSzPct val="100000"/>
              <a:buFont typeface="Times New Roman" panose="02020603050405020304" pitchFamily="18" charset="0"/>
              <a:defRPr sz="2500">
                <a:solidFill>
                  <a:srgbClr val="07716C"/>
                </a:solidFill>
                <a:latin typeface="Arial" panose="020B0604020202020204" pitchFamily="34" charset="0"/>
                <a:cs typeface="Arial" panose="020B0604020202020204" pitchFamily="34" charset="0"/>
              </a:defRPr>
            </a:lvl3pPr>
            <a:lvl4pPr algn="l" defTabSz="449263" rtl="0" eaLnBrk="0" fontAlgn="base" hangingPunct="0">
              <a:lnSpc>
                <a:spcPct val="83000"/>
              </a:lnSpc>
              <a:spcBef>
                <a:spcPts val="25"/>
              </a:spcBef>
              <a:spcAft>
                <a:spcPts val="25"/>
              </a:spcAft>
              <a:buClr>
                <a:srgbClr val="000000"/>
              </a:buClr>
              <a:buSzPct val="100000"/>
              <a:buFont typeface="Times New Roman" panose="02020603050405020304" pitchFamily="18" charset="0"/>
              <a:defRPr sz="2500">
                <a:solidFill>
                  <a:srgbClr val="07716C"/>
                </a:solidFill>
                <a:latin typeface="Arial" panose="020B0604020202020204" pitchFamily="34" charset="0"/>
                <a:cs typeface="Arial" panose="020B0604020202020204" pitchFamily="34" charset="0"/>
              </a:defRPr>
            </a:lvl4pPr>
            <a:lvl5pPr algn="l" defTabSz="449263" rtl="0" eaLnBrk="0" fontAlgn="base" hangingPunct="0">
              <a:lnSpc>
                <a:spcPct val="83000"/>
              </a:lnSpc>
              <a:spcBef>
                <a:spcPts val="25"/>
              </a:spcBef>
              <a:spcAft>
                <a:spcPts val="25"/>
              </a:spcAft>
              <a:buClr>
                <a:srgbClr val="000000"/>
              </a:buClr>
              <a:buSzPct val="100000"/>
              <a:buFont typeface="Times New Roman" panose="02020603050405020304" pitchFamily="18" charset="0"/>
              <a:defRPr sz="2500">
                <a:solidFill>
                  <a:srgbClr val="07716C"/>
                </a:solidFill>
                <a:latin typeface="Arial" panose="020B0604020202020204" pitchFamily="34" charset="0"/>
                <a:cs typeface="Arial" panose="020B0604020202020204" pitchFamily="34" charset="0"/>
              </a:defRPr>
            </a:lvl5pPr>
            <a:lvl6pPr marL="2514600" indent="-228600" algn="l" defTabSz="449263" rtl="0" eaLnBrk="0" fontAlgn="base" hangingPunct="0">
              <a:lnSpc>
                <a:spcPct val="83000"/>
              </a:lnSpc>
              <a:spcBef>
                <a:spcPts val="25"/>
              </a:spcBef>
              <a:spcAft>
                <a:spcPts val="25"/>
              </a:spcAft>
              <a:buClr>
                <a:srgbClr val="000000"/>
              </a:buClr>
              <a:buSzPct val="100000"/>
              <a:buFont typeface="Times New Roman" panose="02020603050405020304" pitchFamily="18" charset="0"/>
              <a:defRPr sz="2500" b="1">
                <a:solidFill>
                  <a:srgbClr val="FFFFFF"/>
                </a:solidFill>
                <a:latin typeface="Mr Eaves XL Mod OT" panose="020B0603060502020204" pitchFamily="34" charset="77"/>
                <a:cs typeface="Tahoma" panose="020B0604030504040204" pitchFamily="34" charset="0"/>
              </a:defRPr>
            </a:lvl6pPr>
            <a:lvl7pPr marL="2971800" indent="-228600" algn="l" defTabSz="449263" rtl="0" eaLnBrk="0" fontAlgn="base" hangingPunct="0">
              <a:lnSpc>
                <a:spcPct val="83000"/>
              </a:lnSpc>
              <a:spcBef>
                <a:spcPts val="25"/>
              </a:spcBef>
              <a:spcAft>
                <a:spcPts val="25"/>
              </a:spcAft>
              <a:buClr>
                <a:srgbClr val="000000"/>
              </a:buClr>
              <a:buSzPct val="100000"/>
              <a:buFont typeface="Times New Roman" panose="02020603050405020304" pitchFamily="18" charset="0"/>
              <a:defRPr sz="2500" b="1">
                <a:solidFill>
                  <a:srgbClr val="FFFFFF"/>
                </a:solidFill>
                <a:latin typeface="Mr Eaves XL Mod OT" panose="020B0603060502020204" pitchFamily="34" charset="77"/>
                <a:cs typeface="Tahoma" panose="020B0604030504040204" pitchFamily="34" charset="0"/>
              </a:defRPr>
            </a:lvl7pPr>
            <a:lvl8pPr marL="3429000" indent="-228600" algn="l" defTabSz="449263" rtl="0" eaLnBrk="0" fontAlgn="base" hangingPunct="0">
              <a:lnSpc>
                <a:spcPct val="83000"/>
              </a:lnSpc>
              <a:spcBef>
                <a:spcPts val="25"/>
              </a:spcBef>
              <a:spcAft>
                <a:spcPts val="25"/>
              </a:spcAft>
              <a:buClr>
                <a:srgbClr val="000000"/>
              </a:buClr>
              <a:buSzPct val="100000"/>
              <a:buFont typeface="Times New Roman" panose="02020603050405020304" pitchFamily="18" charset="0"/>
              <a:defRPr sz="2500" b="1">
                <a:solidFill>
                  <a:srgbClr val="FFFFFF"/>
                </a:solidFill>
                <a:latin typeface="Mr Eaves XL Mod OT" panose="020B0603060502020204" pitchFamily="34" charset="77"/>
                <a:cs typeface="Tahoma" panose="020B0604030504040204" pitchFamily="34" charset="0"/>
              </a:defRPr>
            </a:lvl8pPr>
            <a:lvl9pPr marL="3886200" indent="-228600" algn="l" defTabSz="449263" rtl="0" eaLnBrk="0" fontAlgn="base" hangingPunct="0">
              <a:lnSpc>
                <a:spcPct val="83000"/>
              </a:lnSpc>
              <a:spcBef>
                <a:spcPts val="25"/>
              </a:spcBef>
              <a:spcAft>
                <a:spcPts val="25"/>
              </a:spcAft>
              <a:buClr>
                <a:srgbClr val="000000"/>
              </a:buClr>
              <a:buSzPct val="100000"/>
              <a:buFont typeface="Times New Roman" panose="02020603050405020304" pitchFamily="18" charset="0"/>
              <a:defRPr sz="2500" b="1">
                <a:solidFill>
                  <a:srgbClr val="FFFFFF"/>
                </a:solidFill>
                <a:latin typeface="Mr Eaves XL Mod OT" panose="020B0603060502020204" pitchFamily="34" charset="77"/>
                <a:cs typeface="Tahoma" panose="020B0604030504040204" pitchFamily="34" charset="0"/>
              </a:defRPr>
            </a:lvl9pPr>
          </a:lstStyle>
          <a:p>
            <a:pPr marL="0" marR="0" lvl="0" indent="0" latinLnBrk="0">
              <a:lnSpc>
                <a:spcPts val="3000"/>
              </a:lnSpc>
              <a:buFont typeface="Times New Roman" panose="02020603050405020304" pitchFamily="18" charset="0"/>
              <a:buNone/>
              <a:tabLst/>
              <a:defRPr/>
            </a:pPr>
            <a:r>
              <a:rPr lang="en-GB" altLang="en-US" sz="2400" kern="1200" dirty="0">
                <a:latin typeface="Arial" panose="020B0604020202020204" pitchFamily="34" charset="0"/>
                <a:ea typeface="+mj-ea"/>
                <a:cs typeface="Arial" panose="020B0604020202020204" pitchFamily="34" charset="0"/>
              </a:rPr>
              <a:t>Response to Chancellor’s Letter </a:t>
            </a:r>
            <a:endParaRPr kumimoji="0" lang="en-US" altLang="en-US" sz="2400" i="0" u="none" strike="noStrike" kern="1200" cap="none" spc="0" normalizeH="0" noProof="0" dirty="0">
              <a:ln>
                <a:noFill/>
              </a:ln>
              <a:effectLst/>
              <a:uLnTx/>
              <a:uFillTx/>
              <a:latin typeface="Arial" panose="020B0604020202020204" pitchFamily="34" charset="0"/>
              <a:ea typeface="+mj-ea"/>
              <a:cs typeface="Arial" panose="020B0604020202020204" pitchFamily="34" charset="0"/>
            </a:endParaRPr>
          </a:p>
        </p:txBody>
      </p:sp>
      <p:sp>
        <p:nvSpPr>
          <p:cNvPr id="5" name="TextBox 4">
            <a:extLst>
              <a:ext uri="{FF2B5EF4-FFF2-40B4-BE49-F238E27FC236}">
                <a16:creationId xmlns:a16="http://schemas.microsoft.com/office/drawing/2014/main" id="{00800D05-B3A6-4DD5-F22B-857FB693FE16}"/>
              </a:ext>
            </a:extLst>
          </p:cNvPr>
          <p:cNvSpPr txBox="1"/>
          <p:nvPr/>
        </p:nvSpPr>
        <p:spPr bwMode="auto">
          <a:xfrm>
            <a:off x="401638" y="1324431"/>
            <a:ext cx="3481292" cy="3623399"/>
          </a:xfrm>
          <a:prstGeom prst="rect">
            <a:avLst/>
          </a:prstGeom>
          <a:noFill/>
          <a:ln>
            <a:noFill/>
          </a:ln>
          <a:effectLst/>
        </p:spPr>
        <p:txBody>
          <a:bodyPr vert="horz" wrap="square" lIns="0" tIns="45360" rIns="0" bIns="0" numCol="1" rtlCol="0" anchor="t" anchorCtr="0" compatLnSpc="1">
            <a:prstTxWarp prst="textNoShape">
              <a:avLst/>
            </a:prstTxWarp>
            <a:normAutofit/>
          </a:bodyPr>
          <a:lstStyle/>
          <a:p>
            <a:pPr>
              <a:lnSpc>
                <a:spcPct val="125000"/>
              </a:lnSpc>
              <a:spcBef>
                <a:spcPts val="0"/>
              </a:spcBef>
              <a:spcAft>
                <a:spcPts val="600"/>
              </a:spcAft>
              <a:buClr>
                <a:srgbClr val="07716C"/>
              </a:buClr>
              <a:buSzPct val="100000"/>
            </a:pPr>
            <a:r>
              <a:rPr lang="en-GB" sz="1800" dirty="0">
                <a:solidFill>
                  <a:srgbClr val="000000"/>
                </a:solidFill>
                <a:latin typeface="Arial" panose="020B0604020202020204" pitchFamily="34" charset="0"/>
                <a:cs typeface="Arial" panose="020B0604020202020204" pitchFamily="34" charset="0"/>
              </a:rPr>
              <a:t>Our response focuses on four priorities:</a:t>
            </a:r>
          </a:p>
          <a:p>
            <a:pPr marL="342900" indent="-342900">
              <a:lnSpc>
                <a:spcPct val="125000"/>
              </a:lnSpc>
              <a:spcBef>
                <a:spcPts val="0"/>
              </a:spcBef>
              <a:spcAft>
                <a:spcPts val="600"/>
              </a:spcAft>
              <a:buClr>
                <a:srgbClr val="07716C"/>
              </a:buClr>
              <a:buSzPct val="100000"/>
              <a:buFont typeface="+mj-lt"/>
              <a:buAutoNum type="arabicPeriod"/>
            </a:pPr>
            <a:r>
              <a:rPr lang="en-GB" sz="1800" dirty="0">
                <a:solidFill>
                  <a:srgbClr val="000000"/>
                </a:solidFill>
                <a:latin typeface="Arial" panose="020B0604020202020204" pitchFamily="34" charset="0"/>
                <a:cs typeface="Arial" panose="020B0604020202020204" pitchFamily="34" charset="0"/>
              </a:rPr>
              <a:t>Creating a more integrated nuclear regulatory system</a:t>
            </a:r>
          </a:p>
          <a:p>
            <a:pPr marL="342900" indent="-342900">
              <a:lnSpc>
                <a:spcPct val="125000"/>
              </a:lnSpc>
              <a:spcBef>
                <a:spcPts val="0"/>
              </a:spcBef>
              <a:spcAft>
                <a:spcPts val="600"/>
              </a:spcAft>
              <a:buClr>
                <a:srgbClr val="07716C"/>
              </a:buClr>
              <a:buSzPct val="100000"/>
              <a:buFont typeface="+mj-lt"/>
              <a:buAutoNum type="arabicPeriod"/>
            </a:pPr>
            <a:r>
              <a:rPr lang="en-GB" sz="1800" dirty="0">
                <a:solidFill>
                  <a:srgbClr val="000000"/>
                </a:solidFill>
                <a:latin typeface="Arial" panose="020B0604020202020204" pitchFamily="34" charset="0"/>
                <a:cs typeface="Arial" panose="020B0604020202020204" pitchFamily="34" charset="0"/>
              </a:rPr>
              <a:t>Stronger leadership and accountability </a:t>
            </a:r>
          </a:p>
          <a:p>
            <a:pPr marL="342900" indent="-342900">
              <a:lnSpc>
                <a:spcPct val="125000"/>
              </a:lnSpc>
              <a:spcBef>
                <a:spcPts val="0"/>
              </a:spcBef>
              <a:spcAft>
                <a:spcPts val="600"/>
              </a:spcAft>
              <a:buClr>
                <a:srgbClr val="07716C"/>
              </a:buClr>
              <a:buSzPct val="100000"/>
              <a:buFont typeface="+mj-lt"/>
              <a:buAutoNum type="arabicPeriod"/>
            </a:pPr>
            <a:r>
              <a:rPr lang="en-GB" sz="1800" dirty="0">
                <a:solidFill>
                  <a:srgbClr val="000000"/>
                </a:solidFill>
                <a:latin typeface="Arial" panose="020B0604020202020204" pitchFamily="34" charset="0"/>
                <a:cs typeface="Arial" panose="020B0604020202020204" pitchFamily="34" charset="0"/>
              </a:rPr>
              <a:t>More proportionate and targeted approach to risk </a:t>
            </a:r>
          </a:p>
          <a:p>
            <a:pPr marL="342900" indent="-342900">
              <a:lnSpc>
                <a:spcPct val="125000"/>
              </a:lnSpc>
              <a:spcBef>
                <a:spcPts val="0"/>
              </a:spcBef>
              <a:spcAft>
                <a:spcPts val="600"/>
              </a:spcAft>
              <a:buClr>
                <a:srgbClr val="07716C"/>
              </a:buClr>
              <a:buSzPct val="100000"/>
              <a:buFont typeface="+mj-lt"/>
              <a:buAutoNum type="arabicPeriod"/>
            </a:pPr>
            <a:r>
              <a:rPr lang="en-GB" sz="1800" dirty="0">
                <a:solidFill>
                  <a:srgbClr val="000000"/>
                </a:solidFill>
                <a:latin typeface="Arial" panose="020B0604020202020204" pitchFamily="34" charset="0"/>
                <a:cs typeface="Arial" panose="020B0604020202020204" pitchFamily="34" charset="0"/>
              </a:rPr>
              <a:t>Cultural transformation</a:t>
            </a:r>
          </a:p>
        </p:txBody>
      </p:sp>
      <p:sp>
        <p:nvSpPr>
          <p:cNvPr id="6" name="TextBox 5">
            <a:extLst>
              <a:ext uri="{FF2B5EF4-FFF2-40B4-BE49-F238E27FC236}">
                <a16:creationId xmlns:a16="http://schemas.microsoft.com/office/drawing/2014/main" id="{30D05969-217B-50F4-1818-42EC9ED9EC98}"/>
              </a:ext>
            </a:extLst>
          </p:cNvPr>
          <p:cNvSpPr txBox="1"/>
          <p:nvPr/>
        </p:nvSpPr>
        <p:spPr>
          <a:xfrm>
            <a:off x="542131" y="5199089"/>
            <a:ext cx="8996362" cy="296684"/>
          </a:xfrm>
          <a:prstGeom prst="rect">
            <a:avLst/>
          </a:prstGeom>
          <a:solidFill>
            <a:schemeClr val="accent5"/>
          </a:solidFill>
        </p:spPr>
        <p:txBody>
          <a:bodyPr wrap="square">
            <a:spAutoFit/>
          </a:bodyPr>
          <a:lstStyle/>
          <a:p>
            <a:pPr algn="ctr">
              <a:lnSpc>
                <a:spcPct val="83000"/>
              </a:lnSpc>
              <a:spcBef>
                <a:spcPts val="0"/>
              </a:spcBef>
              <a:spcAft>
                <a:spcPts val="900"/>
              </a:spcAft>
              <a:buClr>
                <a:srgbClr val="000000"/>
              </a:buClr>
              <a:buSzPct val="100000"/>
            </a:pPr>
            <a:r>
              <a:rPr lang="en-GB" sz="1600">
                <a:solidFill>
                  <a:srgbClr val="000000"/>
                </a:solidFill>
                <a:latin typeface="Arial" panose="020B0604020202020204" pitchFamily="34" charset="0"/>
                <a:cs typeface="Arial" panose="020B0604020202020204" pitchFamily="34" charset="0"/>
              </a:rPr>
              <a:t>ONR's fundamental purpose remains: to protect people and society </a:t>
            </a:r>
          </a:p>
        </p:txBody>
      </p:sp>
      <p:pic>
        <p:nvPicPr>
          <p:cNvPr id="4" name="Picture 3">
            <a:extLst>
              <a:ext uri="{FF2B5EF4-FFF2-40B4-BE49-F238E27FC236}">
                <a16:creationId xmlns:a16="http://schemas.microsoft.com/office/drawing/2014/main" id="{3E6A675A-4662-76EB-F8E1-18EBD57FB20B}"/>
              </a:ext>
            </a:extLst>
          </p:cNvPr>
          <p:cNvPicPr>
            <a:picLocks noChangeAspect="1"/>
          </p:cNvPicPr>
          <p:nvPr/>
        </p:nvPicPr>
        <p:blipFill>
          <a:blip r:embed="rId3" cstate="screen">
            <a:extLst>
              <a:ext uri="{28A0092B-C50C-407E-A947-70E740481C1C}">
                <a14:useLocalDpi xmlns:a14="http://schemas.microsoft.com/office/drawing/2010/main"/>
              </a:ext>
            </a:extLst>
          </a:blip>
          <a:srcRect t="-290"/>
          <a:stretch>
            <a:fillRect/>
          </a:stretch>
        </p:blipFill>
        <p:spPr>
          <a:xfrm>
            <a:off x="3657598" y="1220315"/>
            <a:ext cx="5880895" cy="3831633"/>
          </a:xfrm>
          <a:prstGeom prst="rect">
            <a:avLst/>
          </a:prstGeom>
          <a:ln>
            <a:noFill/>
          </a:ln>
          <a:effectLst>
            <a:outerShdw blurRad="292100" dist="139700" dir="2700000" algn="tl" rotWithShape="0">
              <a:srgbClr val="333333">
                <a:alpha val="65000"/>
              </a:srgbClr>
            </a:outerShdw>
          </a:effectLst>
        </p:spPr>
      </p:pic>
      <p:sp>
        <p:nvSpPr>
          <p:cNvPr id="7" name="Rectangle 1">
            <a:extLst>
              <a:ext uri="{FF2B5EF4-FFF2-40B4-BE49-F238E27FC236}">
                <a16:creationId xmlns:a16="http://schemas.microsoft.com/office/drawing/2014/main" id="{E2706061-F337-9DF6-D96D-87A3407D0515}"/>
              </a:ext>
            </a:extLst>
          </p:cNvPr>
          <p:cNvSpPr txBox="1">
            <a:spLocks noChangeArrowheads="1"/>
          </p:cNvSpPr>
          <p:nvPr/>
        </p:nvSpPr>
        <p:spPr bwMode="auto">
          <a:xfrm>
            <a:off x="4293789" y="1040904"/>
            <a:ext cx="4608512" cy="816471"/>
          </a:xfrm>
          <a:prstGeom prst="rect">
            <a:avLst/>
          </a:prstGeom>
          <a:solidFill>
            <a:schemeClr val="bg1"/>
          </a:solidFill>
          <a:ln>
            <a:noFill/>
          </a:ln>
          <a:effectLst>
            <a:outerShdw blurRad="50800" dist="38100" dir="5400000" algn="t" rotWithShape="0">
              <a:prstClr val="black">
                <a:alpha val="40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a:bodyPr>
          <a:lstStyle>
            <a:lvl1pPr algn="l" defTabSz="449263" rtl="0" eaLnBrk="0" fontAlgn="base" hangingPunct="0">
              <a:lnSpc>
                <a:spcPct val="83000"/>
              </a:lnSpc>
              <a:spcBef>
                <a:spcPts val="25"/>
              </a:spcBef>
              <a:spcAft>
                <a:spcPts val="25"/>
              </a:spcAft>
              <a:buClr>
                <a:srgbClr val="000000"/>
              </a:buClr>
              <a:buSzPct val="100000"/>
              <a:buFont typeface="Times New Roman" panose="02020603050405020304" pitchFamily="18" charset="0"/>
              <a:defRPr sz="2500" b="1" kern="1200">
                <a:solidFill>
                  <a:srgbClr val="07716C"/>
                </a:solidFill>
                <a:latin typeface="Arial" panose="020B0604020202020204" pitchFamily="34" charset="0"/>
                <a:ea typeface="+mj-ea"/>
                <a:cs typeface="Arial" panose="020B0604020202020204" pitchFamily="34" charset="0"/>
              </a:defRPr>
            </a:lvl1pPr>
            <a:lvl2pPr algn="l" defTabSz="449263" rtl="0" eaLnBrk="0" fontAlgn="base" hangingPunct="0">
              <a:lnSpc>
                <a:spcPct val="83000"/>
              </a:lnSpc>
              <a:spcBef>
                <a:spcPts val="25"/>
              </a:spcBef>
              <a:spcAft>
                <a:spcPts val="25"/>
              </a:spcAft>
              <a:buClr>
                <a:srgbClr val="000000"/>
              </a:buClr>
              <a:buSzPct val="100000"/>
              <a:buFont typeface="Times New Roman" panose="02020603050405020304" pitchFamily="18" charset="0"/>
              <a:defRPr sz="2500">
                <a:solidFill>
                  <a:srgbClr val="07716C"/>
                </a:solidFill>
                <a:latin typeface="Arial" panose="020B0604020202020204" pitchFamily="34" charset="0"/>
                <a:cs typeface="Arial" panose="020B0604020202020204" pitchFamily="34" charset="0"/>
              </a:defRPr>
            </a:lvl2pPr>
            <a:lvl3pPr algn="l" defTabSz="449263" rtl="0" eaLnBrk="0" fontAlgn="base" hangingPunct="0">
              <a:lnSpc>
                <a:spcPct val="83000"/>
              </a:lnSpc>
              <a:spcBef>
                <a:spcPts val="25"/>
              </a:spcBef>
              <a:spcAft>
                <a:spcPts val="25"/>
              </a:spcAft>
              <a:buClr>
                <a:srgbClr val="000000"/>
              </a:buClr>
              <a:buSzPct val="100000"/>
              <a:buFont typeface="Times New Roman" panose="02020603050405020304" pitchFamily="18" charset="0"/>
              <a:defRPr sz="2500">
                <a:solidFill>
                  <a:srgbClr val="07716C"/>
                </a:solidFill>
                <a:latin typeface="Arial" panose="020B0604020202020204" pitchFamily="34" charset="0"/>
                <a:cs typeface="Arial" panose="020B0604020202020204" pitchFamily="34" charset="0"/>
              </a:defRPr>
            </a:lvl3pPr>
            <a:lvl4pPr algn="l" defTabSz="449263" rtl="0" eaLnBrk="0" fontAlgn="base" hangingPunct="0">
              <a:lnSpc>
                <a:spcPct val="83000"/>
              </a:lnSpc>
              <a:spcBef>
                <a:spcPts val="25"/>
              </a:spcBef>
              <a:spcAft>
                <a:spcPts val="25"/>
              </a:spcAft>
              <a:buClr>
                <a:srgbClr val="000000"/>
              </a:buClr>
              <a:buSzPct val="100000"/>
              <a:buFont typeface="Times New Roman" panose="02020603050405020304" pitchFamily="18" charset="0"/>
              <a:defRPr sz="2500">
                <a:solidFill>
                  <a:srgbClr val="07716C"/>
                </a:solidFill>
                <a:latin typeface="Arial" panose="020B0604020202020204" pitchFamily="34" charset="0"/>
                <a:cs typeface="Arial" panose="020B0604020202020204" pitchFamily="34" charset="0"/>
              </a:defRPr>
            </a:lvl4pPr>
            <a:lvl5pPr algn="l" defTabSz="449263" rtl="0" eaLnBrk="0" fontAlgn="base" hangingPunct="0">
              <a:lnSpc>
                <a:spcPct val="83000"/>
              </a:lnSpc>
              <a:spcBef>
                <a:spcPts val="25"/>
              </a:spcBef>
              <a:spcAft>
                <a:spcPts val="25"/>
              </a:spcAft>
              <a:buClr>
                <a:srgbClr val="000000"/>
              </a:buClr>
              <a:buSzPct val="100000"/>
              <a:buFont typeface="Times New Roman" panose="02020603050405020304" pitchFamily="18" charset="0"/>
              <a:defRPr sz="2500">
                <a:solidFill>
                  <a:srgbClr val="07716C"/>
                </a:solidFill>
                <a:latin typeface="Arial" panose="020B0604020202020204" pitchFamily="34" charset="0"/>
                <a:cs typeface="Arial" panose="020B0604020202020204" pitchFamily="34" charset="0"/>
              </a:defRPr>
            </a:lvl5pPr>
            <a:lvl6pPr marL="2514600" indent="-228600" algn="l" defTabSz="449263" rtl="0" eaLnBrk="0" fontAlgn="base" hangingPunct="0">
              <a:lnSpc>
                <a:spcPct val="83000"/>
              </a:lnSpc>
              <a:spcBef>
                <a:spcPts val="25"/>
              </a:spcBef>
              <a:spcAft>
                <a:spcPts val="25"/>
              </a:spcAft>
              <a:buClr>
                <a:srgbClr val="000000"/>
              </a:buClr>
              <a:buSzPct val="100000"/>
              <a:buFont typeface="Times New Roman" panose="02020603050405020304" pitchFamily="18" charset="0"/>
              <a:defRPr sz="2500" b="1">
                <a:solidFill>
                  <a:srgbClr val="FFFFFF"/>
                </a:solidFill>
                <a:latin typeface="Mr Eaves XL Mod OT" panose="020B0603060502020204" pitchFamily="34" charset="77"/>
                <a:cs typeface="Tahoma" panose="020B0604030504040204" pitchFamily="34" charset="0"/>
              </a:defRPr>
            </a:lvl6pPr>
            <a:lvl7pPr marL="2971800" indent="-228600" algn="l" defTabSz="449263" rtl="0" eaLnBrk="0" fontAlgn="base" hangingPunct="0">
              <a:lnSpc>
                <a:spcPct val="83000"/>
              </a:lnSpc>
              <a:spcBef>
                <a:spcPts val="25"/>
              </a:spcBef>
              <a:spcAft>
                <a:spcPts val="25"/>
              </a:spcAft>
              <a:buClr>
                <a:srgbClr val="000000"/>
              </a:buClr>
              <a:buSzPct val="100000"/>
              <a:buFont typeface="Times New Roman" panose="02020603050405020304" pitchFamily="18" charset="0"/>
              <a:defRPr sz="2500" b="1">
                <a:solidFill>
                  <a:srgbClr val="FFFFFF"/>
                </a:solidFill>
                <a:latin typeface="Mr Eaves XL Mod OT" panose="020B0603060502020204" pitchFamily="34" charset="77"/>
                <a:cs typeface="Tahoma" panose="020B0604030504040204" pitchFamily="34" charset="0"/>
              </a:defRPr>
            </a:lvl7pPr>
            <a:lvl8pPr marL="3429000" indent="-228600" algn="l" defTabSz="449263" rtl="0" eaLnBrk="0" fontAlgn="base" hangingPunct="0">
              <a:lnSpc>
                <a:spcPct val="83000"/>
              </a:lnSpc>
              <a:spcBef>
                <a:spcPts val="25"/>
              </a:spcBef>
              <a:spcAft>
                <a:spcPts val="25"/>
              </a:spcAft>
              <a:buClr>
                <a:srgbClr val="000000"/>
              </a:buClr>
              <a:buSzPct val="100000"/>
              <a:buFont typeface="Times New Roman" panose="02020603050405020304" pitchFamily="18" charset="0"/>
              <a:defRPr sz="2500" b="1">
                <a:solidFill>
                  <a:srgbClr val="FFFFFF"/>
                </a:solidFill>
                <a:latin typeface="Mr Eaves XL Mod OT" panose="020B0603060502020204" pitchFamily="34" charset="77"/>
                <a:cs typeface="Tahoma" panose="020B0604030504040204" pitchFamily="34" charset="0"/>
              </a:defRPr>
            </a:lvl8pPr>
            <a:lvl9pPr marL="3886200" indent="-228600" algn="l" defTabSz="449263" rtl="0" eaLnBrk="0" fontAlgn="base" hangingPunct="0">
              <a:lnSpc>
                <a:spcPct val="83000"/>
              </a:lnSpc>
              <a:spcBef>
                <a:spcPts val="25"/>
              </a:spcBef>
              <a:spcAft>
                <a:spcPts val="25"/>
              </a:spcAft>
              <a:buClr>
                <a:srgbClr val="000000"/>
              </a:buClr>
              <a:buSzPct val="100000"/>
              <a:buFont typeface="Times New Roman" panose="02020603050405020304" pitchFamily="18" charset="0"/>
              <a:defRPr sz="2500" b="1">
                <a:solidFill>
                  <a:srgbClr val="FFFFFF"/>
                </a:solidFill>
                <a:latin typeface="Mr Eaves XL Mod OT" panose="020B0603060502020204" pitchFamily="34" charset="77"/>
                <a:cs typeface="Tahoma" panose="020B0604030504040204" pitchFamily="34" charset="0"/>
              </a:defRPr>
            </a:lvl9pPr>
          </a:lstStyle>
          <a:p>
            <a:pPr algn="ctr">
              <a:lnSpc>
                <a:spcPct val="105000"/>
              </a:lnSpc>
              <a:defRPr/>
            </a:pPr>
            <a:r>
              <a:rPr lang="en-GB" altLang="en-US" sz="2000" b="0"/>
              <a:t>ONR Cultural Shifts</a:t>
            </a:r>
          </a:p>
          <a:p>
            <a:pPr algn="ctr">
              <a:lnSpc>
                <a:spcPct val="105000"/>
              </a:lnSpc>
              <a:defRPr/>
            </a:pPr>
            <a:r>
              <a:rPr lang="en-GB" altLang="en-US" sz="1200" b="0"/>
              <a:t>The cultural shifts required to enable delivery of ONR’s strategy</a:t>
            </a:r>
            <a:endParaRPr lang="en-US" altLang="en-US" sz="1200" b="0"/>
          </a:p>
        </p:txBody>
      </p:sp>
    </p:spTree>
    <p:extLst>
      <p:ext uri="{BB962C8B-B14F-4D97-AF65-F5344CB8AC3E}">
        <p14:creationId xmlns:p14="http://schemas.microsoft.com/office/powerpoint/2010/main" val="27728878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Arrow: Right 12">
            <a:extLst>
              <a:ext uri="{FF2B5EF4-FFF2-40B4-BE49-F238E27FC236}">
                <a16:creationId xmlns:a16="http://schemas.microsoft.com/office/drawing/2014/main" id="{EB716BFE-0567-A23C-F7D1-F576448D9E80}"/>
              </a:ext>
            </a:extLst>
          </p:cNvPr>
          <p:cNvSpPr/>
          <p:nvPr/>
        </p:nvSpPr>
        <p:spPr bwMode="auto">
          <a:xfrm>
            <a:off x="4720683" y="4224024"/>
            <a:ext cx="599938" cy="545201"/>
          </a:xfrm>
          <a:prstGeom prst="rightArrow">
            <a:avLst/>
          </a:prstGeom>
          <a:solidFill>
            <a:srgbClr val="038A7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0" fontAlgn="base" latinLnBrk="0" hangingPunct="0">
              <a:lnSpc>
                <a:spcPct val="100000"/>
              </a:lnSpc>
              <a:spcBef>
                <a:spcPts val="13"/>
              </a:spcBef>
              <a:spcAft>
                <a:spcPts val="13"/>
              </a:spcAft>
              <a:buClr>
                <a:srgbClr val="000000"/>
              </a:buClr>
              <a:buSzPct val="100000"/>
              <a:buFont typeface="Times New Roman" panose="02020603050405020304" pitchFamily="18" charset="0"/>
              <a:buNone/>
              <a:tabLst/>
            </a:pPr>
            <a:endParaRPr kumimoji="0" lang="en-GB" sz="2200" b="0" i="0" u="none" strike="noStrike" cap="none" normalizeH="0" baseline="0">
              <a:ln>
                <a:noFill/>
              </a:ln>
              <a:solidFill>
                <a:schemeClr val="bg1"/>
              </a:solidFill>
              <a:effectLst/>
              <a:latin typeface="Source Sans Pro" charset="0"/>
              <a:cs typeface="Tahoma" panose="020B0604030504040204" pitchFamily="34" charset="0"/>
            </a:endParaRPr>
          </a:p>
        </p:txBody>
      </p:sp>
      <p:sp>
        <p:nvSpPr>
          <p:cNvPr id="12" name="Rectangle 11">
            <a:extLst>
              <a:ext uri="{FF2B5EF4-FFF2-40B4-BE49-F238E27FC236}">
                <a16:creationId xmlns:a16="http://schemas.microsoft.com/office/drawing/2014/main" id="{6D52CF50-BCC7-3685-0635-E0A4A7F98D97}"/>
              </a:ext>
            </a:extLst>
          </p:cNvPr>
          <p:cNvSpPr/>
          <p:nvPr/>
        </p:nvSpPr>
        <p:spPr bwMode="auto">
          <a:xfrm>
            <a:off x="164629" y="998303"/>
            <a:ext cx="6408712" cy="554502"/>
          </a:xfrm>
          <a:prstGeom prst="rect">
            <a:avLst/>
          </a:prstGeom>
          <a:solidFill>
            <a:srgbClr val="FFFFCC"/>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0" fontAlgn="base" latinLnBrk="0" hangingPunct="0">
              <a:lnSpc>
                <a:spcPct val="100000"/>
              </a:lnSpc>
              <a:spcBef>
                <a:spcPts val="13"/>
              </a:spcBef>
              <a:spcAft>
                <a:spcPts val="13"/>
              </a:spcAft>
              <a:buClr>
                <a:srgbClr val="000000"/>
              </a:buClr>
              <a:buSzPct val="100000"/>
              <a:buFont typeface="Times New Roman" panose="02020603050405020304" pitchFamily="18" charset="0"/>
              <a:buNone/>
              <a:tabLst/>
            </a:pPr>
            <a:endParaRPr kumimoji="0" lang="en-GB" sz="2200" b="0" i="0" u="none" strike="noStrike" cap="none" normalizeH="0" baseline="0">
              <a:ln>
                <a:noFill/>
              </a:ln>
              <a:solidFill>
                <a:schemeClr val="bg1"/>
              </a:solidFill>
              <a:effectLst/>
              <a:latin typeface="Source Sans Pro" charset="0"/>
              <a:cs typeface="Tahoma" panose="020B0604030504040204" pitchFamily="34" charset="0"/>
            </a:endParaRPr>
          </a:p>
        </p:txBody>
      </p:sp>
      <p:sp>
        <p:nvSpPr>
          <p:cNvPr id="2" name="Title 1">
            <a:extLst>
              <a:ext uri="{FF2B5EF4-FFF2-40B4-BE49-F238E27FC236}">
                <a16:creationId xmlns:a16="http://schemas.microsoft.com/office/drawing/2014/main" id="{22ACE692-A69B-BD59-E13D-C43641234E0C}"/>
              </a:ext>
            </a:extLst>
          </p:cNvPr>
          <p:cNvSpPr>
            <a:spLocks noGrp="1"/>
          </p:cNvSpPr>
          <p:nvPr>
            <p:ph type="title"/>
          </p:nvPr>
        </p:nvSpPr>
        <p:spPr/>
        <p:txBody>
          <a:bodyPr/>
          <a:lstStyle/>
          <a:p>
            <a:r>
              <a:rPr lang="en-GB" sz="2400" dirty="0"/>
              <a:t>Decommissioning strategic objective</a:t>
            </a:r>
          </a:p>
        </p:txBody>
      </p:sp>
      <p:sp>
        <p:nvSpPr>
          <p:cNvPr id="3" name="Text Placeholder 2">
            <a:extLst>
              <a:ext uri="{FF2B5EF4-FFF2-40B4-BE49-F238E27FC236}">
                <a16:creationId xmlns:a16="http://schemas.microsoft.com/office/drawing/2014/main" id="{A076ADF0-F3C4-2830-D5A6-9D558A5923E1}"/>
              </a:ext>
            </a:extLst>
          </p:cNvPr>
          <p:cNvSpPr>
            <a:spLocks noGrp="1"/>
          </p:cNvSpPr>
          <p:nvPr>
            <p:ph sz="half" idx="1"/>
          </p:nvPr>
        </p:nvSpPr>
        <p:spPr>
          <a:xfrm>
            <a:off x="449263" y="1081323"/>
            <a:ext cx="6607273" cy="3956050"/>
          </a:xfrm>
        </p:spPr>
        <p:txBody>
          <a:bodyPr/>
          <a:lstStyle/>
          <a:p>
            <a:pPr marL="0" indent="0"/>
            <a:r>
              <a:rPr lang="en-GB" dirty="0"/>
              <a:t>Enable safe and secure timely decommissioning</a:t>
            </a:r>
          </a:p>
          <a:p>
            <a:endParaRPr lang="en-GB" dirty="0"/>
          </a:p>
          <a:p>
            <a:r>
              <a:rPr lang="en-GB" dirty="0"/>
              <a:t>Key question:</a:t>
            </a:r>
          </a:p>
          <a:p>
            <a:pPr>
              <a:buFont typeface="Wingdings" panose="05000000000000000000" pitchFamily="2" charset="2"/>
              <a:buChar char="q"/>
            </a:pPr>
            <a:r>
              <a:rPr lang="en-GB" dirty="0"/>
              <a:t>Are we focusing our regulatory effort where it will have the greatest impact on risk reduction and decommissioning progress?</a:t>
            </a:r>
          </a:p>
          <a:p>
            <a:endParaRPr lang="en-GB" dirty="0"/>
          </a:p>
          <a:p>
            <a:endParaRPr lang="en-GB" dirty="0"/>
          </a:p>
          <a:p>
            <a:endParaRPr lang="en-GB" dirty="0"/>
          </a:p>
          <a:p>
            <a:endParaRPr lang="en-GB" dirty="0"/>
          </a:p>
        </p:txBody>
      </p:sp>
      <p:sp>
        <p:nvSpPr>
          <p:cNvPr id="8" name="Content Placeholder 7">
            <a:extLst>
              <a:ext uri="{FF2B5EF4-FFF2-40B4-BE49-F238E27FC236}">
                <a16:creationId xmlns:a16="http://schemas.microsoft.com/office/drawing/2014/main" id="{C8A0C5AD-BD85-1804-C336-4716C29CD353}"/>
              </a:ext>
            </a:extLst>
          </p:cNvPr>
          <p:cNvSpPr>
            <a:spLocks noGrp="1"/>
          </p:cNvSpPr>
          <p:nvPr>
            <p:ph sz="half" idx="2"/>
          </p:nvPr>
        </p:nvSpPr>
        <p:spPr/>
        <p:txBody>
          <a:bodyPr/>
          <a:lstStyle/>
          <a:p>
            <a:endParaRPr lang="en-GB" dirty="0"/>
          </a:p>
          <a:p>
            <a:endParaRPr lang="en-GB" dirty="0"/>
          </a:p>
          <a:p>
            <a:endParaRPr lang="en-GB" dirty="0"/>
          </a:p>
          <a:p>
            <a:endParaRPr lang="en-GB" dirty="0"/>
          </a:p>
          <a:p>
            <a:endParaRPr lang="en-GB" dirty="0"/>
          </a:p>
          <a:p>
            <a:endParaRPr lang="en-GB" dirty="0"/>
          </a:p>
          <a:p>
            <a:endParaRPr lang="en-GB" dirty="0"/>
          </a:p>
          <a:p>
            <a:endParaRPr lang="en-GB" dirty="0"/>
          </a:p>
        </p:txBody>
      </p:sp>
      <p:pic>
        <p:nvPicPr>
          <p:cNvPr id="5" name="Picture 4">
            <a:extLst>
              <a:ext uri="{FF2B5EF4-FFF2-40B4-BE49-F238E27FC236}">
                <a16:creationId xmlns:a16="http://schemas.microsoft.com/office/drawing/2014/main" id="{BE289B51-BDF8-F66C-11B3-C8F12BF21FCA}"/>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rot="368281">
            <a:off x="7373078" y="1150828"/>
            <a:ext cx="1939197" cy="2598272"/>
          </a:xfrm>
          <a:prstGeom prst="rect">
            <a:avLst/>
          </a:prstGeom>
          <a:ln>
            <a:noFill/>
          </a:ln>
          <a:effectLst>
            <a:outerShdw blurRad="292100" dist="139700" dir="2700000" algn="tl" rotWithShape="0">
              <a:srgbClr val="333333">
                <a:alpha val="65000"/>
              </a:srgbClr>
            </a:outerShdw>
          </a:effectLst>
        </p:spPr>
      </p:pic>
      <p:sp>
        <p:nvSpPr>
          <p:cNvPr id="9" name="Rectangle 8">
            <a:extLst>
              <a:ext uri="{FF2B5EF4-FFF2-40B4-BE49-F238E27FC236}">
                <a16:creationId xmlns:a16="http://schemas.microsoft.com/office/drawing/2014/main" id="{2232CC7B-2AB8-BA3B-8850-E69E2BFAB796}"/>
              </a:ext>
            </a:extLst>
          </p:cNvPr>
          <p:cNvSpPr/>
          <p:nvPr/>
        </p:nvSpPr>
        <p:spPr bwMode="auto">
          <a:xfrm>
            <a:off x="177767" y="3962043"/>
            <a:ext cx="4549328" cy="1076169"/>
          </a:xfrm>
          <a:prstGeom prst="rect">
            <a:avLst/>
          </a:prstGeom>
          <a:solidFill>
            <a:srgbClr val="038A7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GB" dirty="0"/>
              <a:t>How do we regulate an operating nuclear facility?</a:t>
            </a:r>
          </a:p>
        </p:txBody>
      </p:sp>
      <p:sp>
        <p:nvSpPr>
          <p:cNvPr id="11" name="Rectangle 10">
            <a:extLst>
              <a:ext uri="{FF2B5EF4-FFF2-40B4-BE49-F238E27FC236}">
                <a16:creationId xmlns:a16="http://schemas.microsoft.com/office/drawing/2014/main" id="{9A0C5C7F-FC5F-B5AF-928D-F8E80354CDA4}"/>
              </a:ext>
            </a:extLst>
          </p:cNvPr>
          <p:cNvSpPr/>
          <p:nvPr/>
        </p:nvSpPr>
        <p:spPr bwMode="auto">
          <a:xfrm>
            <a:off x="5320621" y="3958541"/>
            <a:ext cx="4549329" cy="1076169"/>
          </a:xfrm>
          <a:prstGeom prst="rect">
            <a:avLst/>
          </a:prstGeom>
          <a:solidFill>
            <a:srgbClr val="038A7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GB" dirty="0"/>
              <a:t>How do we regulate safe dismantling and removal of the remaining hazards at pace?</a:t>
            </a:r>
          </a:p>
        </p:txBody>
      </p:sp>
    </p:spTree>
    <p:extLst>
      <p:ext uri="{BB962C8B-B14F-4D97-AF65-F5344CB8AC3E}">
        <p14:creationId xmlns:p14="http://schemas.microsoft.com/office/powerpoint/2010/main" val="8841581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Arrow: Right 12">
            <a:extLst>
              <a:ext uri="{FF2B5EF4-FFF2-40B4-BE49-F238E27FC236}">
                <a16:creationId xmlns:a16="http://schemas.microsoft.com/office/drawing/2014/main" id="{B5D6E645-6DF7-AAE7-5FA1-7C4A9CAADD51}"/>
              </a:ext>
            </a:extLst>
          </p:cNvPr>
          <p:cNvSpPr/>
          <p:nvPr/>
        </p:nvSpPr>
        <p:spPr bwMode="auto">
          <a:xfrm rot="5400000">
            <a:off x="8100652" y="4217419"/>
            <a:ext cx="648072" cy="432048"/>
          </a:xfrm>
          <a:prstGeom prst="rightArrow">
            <a:avLst/>
          </a:prstGeom>
          <a:solidFill>
            <a:srgbClr val="038A7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0" fontAlgn="base" latinLnBrk="0" hangingPunct="0">
              <a:lnSpc>
                <a:spcPct val="100000"/>
              </a:lnSpc>
              <a:spcBef>
                <a:spcPts val="13"/>
              </a:spcBef>
              <a:spcAft>
                <a:spcPts val="13"/>
              </a:spcAft>
              <a:buClr>
                <a:srgbClr val="000000"/>
              </a:buClr>
              <a:buSzPct val="100000"/>
              <a:buFont typeface="Times New Roman" panose="02020603050405020304" pitchFamily="18" charset="0"/>
              <a:buNone/>
              <a:tabLst/>
            </a:pPr>
            <a:endParaRPr kumimoji="0" lang="en-GB" sz="2200" b="0" i="0" u="none" strike="noStrike" cap="none" normalizeH="0" baseline="0">
              <a:ln>
                <a:noFill/>
              </a:ln>
              <a:solidFill>
                <a:schemeClr val="bg1"/>
              </a:solidFill>
              <a:effectLst/>
              <a:latin typeface="Source Sans Pro" charset="0"/>
              <a:cs typeface="Tahoma" panose="020B0604030504040204" pitchFamily="34" charset="0"/>
            </a:endParaRPr>
          </a:p>
        </p:txBody>
      </p:sp>
      <p:pic>
        <p:nvPicPr>
          <p:cNvPr id="5" name="Picture 4">
            <a:extLst>
              <a:ext uri="{FF2B5EF4-FFF2-40B4-BE49-F238E27FC236}">
                <a16:creationId xmlns:a16="http://schemas.microsoft.com/office/drawing/2014/main" id="{878C559E-EB60-3E10-7230-E8C107652A5D}"/>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4897705" y="1647107"/>
            <a:ext cx="4464496" cy="2520280"/>
          </a:xfrm>
          <a:prstGeom prst="rect">
            <a:avLst/>
          </a:prstGeom>
        </p:spPr>
      </p:pic>
      <p:sp>
        <p:nvSpPr>
          <p:cNvPr id="11" name="Arrow: Right 10">
            <a:extLst>
              <a:ext uri="{FF2B5EF4-FFF2-40B4-BE49-F238E27FC236}">
                <a16:creationId xmlns:a16="http://schemas.microsoft.com/office/drawing/2014/main" id="{2F8305B9-35BE-9F9E-CACD-3F937FBA337F}"/>
              </a:ext>
            </a:extLst>
          </p:cNvPr>
          <p:cNvSpPr/>
          <p:nvPr/>
        </p:nvSpPr>
        <p:spPr bwMode="auto">
          <a:xfrm>
            <a:off x="4273137" y="2619251"/>
            <a:ext cx="648072" cy="432048"/>
          </a:xfrm>
          <a:prstGeom prst="rightArrow">
            <a:avLst/>
          </a:prstGeom>
          <a:solidFill>
            <a:srgbClr val="038A7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0" fontAlgn="base" latinLnBrk="0" hangingPunct="0">
              <a:lnSpc>
                <a:spcPct val="100000"/>
              </a:lnSpc>
              <a:spcBef>
                <a:spcPts val="13"/>
              </a:spcBef>
              <a:spcAft>
                <a:spcPts val="13"/>
              </a:spcAft>
              <a:buClr>
                <a:srgbClr val="000000"/>
              </a:buClr>
              <a:buSzPct val="100000"/>
              <a:buFont typeface="Times New Roman" panose="02020603050405020304" pitchFamily="18" charset="0"/>
              <a:buNone/>
              <a:tabLst/>
            </a:pPr>
            <a:endParaRPr kumimoji="0" lang="en-GB" sz="2200" b="0" i="0" u="none" strike="noStrike" cap="none" normalizeH="0" baseline="0">
              <a:ln>
                <a:noFill/>
              </a:ln>
              <a:solidFill>
                <a:schemeClr val="bg1"/>
              </a:solidFill>
              <a:effectLst/>
              <a:latin typeface="Source Sans Pro" charset="0"/>
              <a:cs typeface="Tahoma" panose="020B0604030504040204" pitchFamily="34" charset="0"/>
            </a:endParaRPr>
          </a:p>
        </p:txBody>
      </p:sp>
      <p:sp>
        <p:nvSpPr>
          <p:cNvPr id="2" name="Title 1">
            <a:extLst>
              <a:ext uri="{FF2B5EF4-FFF2-40B4-BE49-F238E27FC236}">
                <a16:creationId xmlns:a16="http://schemas.microsoft.com/office/drawing/2014/main" id="{D8A8EABE-2C86-6863-3E4C-F3B49A7C0E14}"/>
              </a:ext>
            </a:extLst>
          </p:cNvPr>
          <p:cNvSpPr>
            <a:spLocks noGrp="1"/>
          </p:cNvSpPr>
          <p:nvPr>
            <p:ph type="title"/>
          </p:nvPr>
        </p:nvSpPr>
        <p:spPr/>
        <p:txBody>
          <a:bodyPr/>
          <a:lstStyle/>
          <a:p>
            <a:r>
              <a:rPr lang="en-GB" sz="2400" dirty="0"/>
              <a:t>Conventional decommissioning – West Burton A</a:t>
            </a:r>
          </a:p>
        </p:txBody>
      </p:sp>
      <p:pic>
        <p:nvPicPr>
          <p:cNvPr id="7" name="Picture 6">
            <a:extLst>
              <a:ext uri="{FF2B5EF4-FFF2-40B4-BE49-F238E27FC236}">
                <a16:creationId xmlns:a16="http://schemas.microsoft.com/office/drawing/2014/main" id="{4467C71F-B6E8-27F8-8D50-CE6CA20BB01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11288" y="1647107"/>
            <a:ext cx="3990218" cy="2462300"/>
          </a:xfrm>
          <a:prstGeom prst="rect">
            <a:avLst/>
          </a:prstGeom>
        </p:spPr>
      </p:pic>
      <p:sp>
        <p:nvSpPr>
          <p:cNvPr id="8" name="Rectangle: Rounded Corners 7">
            <a:extLst>
              <a:ext uri="{FF2B5EF4-FFF2-40B4-BE49-F238E27FC236}">
                <a16:creationId xmlns:a16="http://schemas.microsoft.com/office/drawing/2014/main" id="{30E6CB50-5771-7594-11BD-B92C924D3DF1}"/>
              </a:ext>
            </a:extLst>
          </p:cNvPr>
          <p:cNvSpPr/>
          <p:nvPr/>
        </p:nvSpPr>
        <p:spPr bwMode="auto">
          <a:xfrm>
            <a:off x="143768" y="1035075"/>
            <a:ext cx="3024336" cy="747663"/>
          </a:xfrm>
          <a:prstGeom prst="roundRect">
            <a:avLst/>
          </a:prstGeom>
          <a:solidFill>
            <a:srgbClr val="038A7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0" fontAlgn="base" latinLnBrk="0" hangingPunct="0">
              <a:lnSpc>
                <a:spcPct val="100000"/>
              </a:lnSpc>
              <a:spcBef>
                <a:spcPts val="13"/>
              </a:spcBef>
              <a:spcAft>
                <a:spcPts val="13"/>
              </a:spcAft>
              <a:buClr>
                <a:srgbClr val="000000"/>
              </a:buClr>
              <a:buSzPct val="100000"/>
              <a:buFont typeface="Times New Roman" panose="02020603050405020304" pitchFamily="18" charset="0"/>
              <a:buNone/>
              <a:tabLst/>
            </a:pPr>
            <a:r>
              <a:rPr kumimoji="0" lang="en-GB" sz="2200" b="0" i="0" u="none" strike="noStrike" cap="none" normalizeH="0" baseline="0" dirty="0">
                <a:ln>
                  <a:noFill/>
                </a:ln>
                <a:solidFill>
                  <a:schemeClr val="bg1"/>
                </a:solidFill>
                <a:effectLst/>
                <a:latin typeface="Source Sans Pro" charset="0"/>
                <a:cs typeface="Tahoma" panose="020B0604030504040204" pitchFamily="34" charset="0"/>
              </a:rPr>
              <a:t>Operating station – 2023</a:t>
            </a:r>
          </a:p>
        </p:txBody>
      </p:sp>
      <p:sp>
        <p:nvSpPr>
          <p:cNvPr id="10" name="Rectangle: Rounded Corners 9">
            <a:extLst>
              <a:ext uri="{FF2B5EF4-FFF2-40B4-BE49-F238E27FC236}">
                <a16:creationId xmlns:a16="http://schemas.microsoft.com/office/drawing/2014/main" id="{221B5FA9-95CA-B82D-AB00-D743BBB6282B}"/>
              </a:ext>
            </a:extLst>
          </p:cNvPr>
          <p:cNvSpPr/>
          <p:nvPr/>
        </p:nvSpPr>
        <p:spPr bwMode="auto">
          <a:xfrm>
            <a:off x="6912520" y="4779491"/>
            <a:ext cx="3024336" cy="747663"/>
          </a:xfrm>
          <a:prstGeom prst="roundRect">
            <a:avLst/>
          </a:prstGeom>
          <a:solidFill>
            <a:srgbClr val="038A7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0" fontAlgn="base" latinLnBrk="0" hangingPunct="0">
              <a:lnSpc>
                <a:spcPct val="100000"/>
              </a:lnSpc>
              <a:spcBef>
                <a:spcPts val="13"/>
              </a:spcBef>
              <a:spcAft>
                <a:spcPts val="13"/>
              </a:spcAft>
              <a:buClr>
                <a:srgbClr val="000000"/>
              </a:buClr>
              <a:buSzPct val="100000"/>
              <a:buFont typeface="Times New Roman" panose="02020603050405020304" pitchFamily="18" charset="0"/>
              <a:buNone/>
              <a:tabLst/>
            </a:pPr>
            <a:r>
              <a:rPr lang="en-GB" dirty="0">
                <a:latin typeface="Source Sans Pro" charset="0"/>
              </a:rPr>
              <a:t>Brownfield site ~2028</a:t>
            </a:r>
            <a:endParaRPr kumimoji="0" lang="en-GB" sz="2200" b="0" i="0" u="none" strike="noStrike" cap="none" normalizeH="0" baseline="0" dirty="0">
              <a:ln>
                <a:noFill/>
              </a:ln>
              <a:solidFill>
                <a:schemeClr val="bg1"/>
              </a:solidFill>
              <a:effectLst/>
              <a:latin typeface="Source Sans Pro" charset="0"/>
              <a:cs typeface="Tahoma" panose="020B0604030504040204" pitchFamily="34" charset="0"/>
            </a:endParaRPr>
          </a:p>
        </p:txBody>
      </p:sp>
      <p:sp>
        <p:nvSpPr>
          <p:cNvPr id="15" name="Rectangle: Rounded Corners 14">
            <a:extLst>
              <a:ext uri="{FF2B5EF4-FFF2-40B4-BE49-F238E27FC236}">
                <a16:creationId xmlns:a16="http://schemas.microsoft.com/office/drawing/2014/main" id="{F8D32914-1A4A-D9C1-9E94-333E65C1CCDD}"/>
              </a:ext>
            </a:extLst>
          </p:cNvPr>
          <p:cNvSpPr/>
          <p:nvPr/>
        </p:nvSpPr>
        <p:spPr bwMode="auto">
          <a:xfrm>
            <a:off x="8640712" y="1035075"/>
            <a:ext cx="864096" cy="747663"/>
          </a:xfrm>
          <a:prstGeom prst="roundRect">
            <a:avLst/>
          </a:prstGeom>
          <a:solidFill>
            <a:srgbClr val="038A7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0" fontAlgn="base" latinLnBrk="0" hangingPunct="0">
              <a:lnSpc>
                <a:spcPct val="100000"/>
              </a:lnSpc>
              <a:spcBef>
                <a:spcPts val="13"/>
              </a:spcBef>
              <a:spcAft>
                <a:spcPts val="13"/>
              </a:spcAft>
              <a:buClr>
                <a:srgbClr val="000000"/>
              </a:buClr>
              <a:buSzPct val="100000"/>
              <a:buFont typeface="Times New Roman" panose="02020603050405020304" pitchFamily="18" charset="0"/>
              <a:buNone/>
              <a:tabLst/>
            </a:pPr>
            <a:r>
              <a:rPr kumimoji="0" lang="en-GB" sz="2200" b="0" i="0" u="none" strike="noStrike" cap="none" normalizeH="0" baseline="0" dirty="0">
                <a:ln>
                  <a:noFill/>
                </a:ln>
                <a:solidFill>
                  <a:schemeClr val="bg1"/>
                </a:solidFill>
                <a:effectLst/>
                <a:latin typeface="Source Sans Pro" charset="0"/>
                <a:cs typeface="Tahoma" panose="020B0604030504040204" pitchFamily="34" charset="0"/>
              </a:rPr>
              <a:t>2025</a:t>
            </a:r>
          </a:p>
        </p:txBody>
      </p:sp>
    </p:spTree>
    <p:extLst>
      <p:ext uri="{BB962C8B-B14F-4D97-AF65-F5344CB8AC3E}">
        <p14:creationId xmlns:p14="http://schemas.microsoft.com/office/powerpoint/2010/main" val="17914009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12633-A21E-4A55-2457-43D0FD308A21}"/>
              </a:ext>
            </a:extLst>
          </p:cNvPr>
          <p:cNvSpPr>
            <a:spLocks noGrp="1"/>
          </p:cNvSpPr>
          <p:nvPr>
            <p:ph type="title"/>
          </p:nvPr>
        </p:nvSpPr>
        <p:spPr/>
        <p:txBody>
          <a:bodyPr/>
          <a:lstStyle/>
          <a:p>
            <a:r>
              <a:rPr lang="en-GB" sz="2400" dirty="0"/>
              <a:t>Typical safety hazards – decommissioning sites</a:t>
            </a:r>
          </a:p>
        </p:txBody>
      </p:sp>
      <p:pic>
        <p:nvPicPr>
          <p:cNvPr id="9" name="Picture 8">
            <a:extLst>
              <a:ext uri="{FF2B5EF4-FFF2-40B4-BE49-F238E27FC236}">
                <a16:creationId xmlns:a16="http://schemas.microsoft.com/office/drawing/2014/main" id="{3D06901C-7C0D-EB80-B195-20C9D8B2246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0104" y="1061547"/>
            <a:ext cx="8537155" cy="4509157"/>
          </a:xfrm>
          <a:prstGeom prst="rect">
            <a:avLst/>
          </a:prstGeom>
        </p:spPr>
      </p:pic>
    </p:spTree>
    <p:extLst>
      <p:ext uri="{BB962C8B-B14F-4D97-AF65-F5344CB8AC3E}">
        <p14:creationId xmlns:p14="http://schemas.microsoft.com/office/powerpoint/2010/main" val="35453853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278AB9B2-061A-0007-F868-A47DEF1CABC5}"/>
              </a:ext>
            </a:extLst>
          </p:cNvPr>
          <p:cNvSpPr/>
          <p:nvPr/>
        </p:nvSpPr>
        <p:spPr bwMode="auto">
          <a:xfrm>
            <a:off x="3584527" y="1035075"/>
            <a:ext cx="6280321" cy="4536504"/>
          </a:xfrm>
          <a:prstGeom prst="rect">
            <a:avLst/>
          </a:prstGeom>
          <a:solidFill>
            <a:srgbClr val="FFFFCC"/>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0" fontAlgn="base" latinLnBrk="0" hangingPunct="0">
              <a:lnSpc>
                <a:spcPct val="100000"/>
              </a:lnSpc>
              <a:spcBef>
                <a:spcPts val="13"/>
              </a:spcBef>
              <a:spcAft>
                <a:spcPts val="13"/>
              </a:spcAft>
              <a:buClr>
                <a:srgbClr val="000000"/>
              </a:buClr>
              <a:buSzPct val="100000"/>
              <a:buFont typeface="Times New Roman" panose="02020603050405020304" pitchFamily="18" charset="0"/>
              <a:buNone/>
              <a:tabLst/>
            </a:pPr>
            <a:endParaRPr kumimoji="0" lang="en-GB" sz="2200" b="0" i="0" u="none" strike="noStrike" cap="none" normalizeH="0" baseline="0">
              <a:ln>
                <a:noFill/>
              </a:ln>
              <a:solidFill>
                <a:schemeClr val="bg1"/>
              </a:solidFill>
              <a:effectLst/>
              <a:latin typeface="Source Sans Pro" charset="0"/>
              <a:cs typeface="Tahoma" panose="020B0604030504040204" pitchFamily="34" charset="0"/>
            </a:endParaRPr>
          </a:p>
        </p:txBody>
      </p:sp>
      <p:sp>
        <p:nvSpPr>
          <p:cNvPr id="18" name="Rectangle 17">
            <a:extLst>
              <a:ext uri="{FF2B5EF4-FFF2-40B4-BE49-F238E27FC236}">
                <a16:creationId xmlns:a16="http://schemas.microsoft.com/office/drawing/2014/main" id="{B614FB60-0D33-E966-1035-F97535437BEF}"/>
              </a:ext>
            </a:extLst>
          </p:cNvPr>
          <p:cNvSpPr/>
          <p:nvPr/>
        </p:nvSpPr>
        <p:spPr bwMode="auto">
          <a:xfrm>
            <a:off x="215776" y="1035075"/>
            <a:ext cx="3240360" cy="4536504"/>
          </a:xfrm>
          <a:prstGeom prst="rect">
            <a:avLst/>
          </a:prstGeom>
          <a:solidFill>
            <a:schemeClr val="accent5">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0" fontAlgn="base" latinLnBrk="0" hangingPunct="0">
              <a:lnSpc>
                <a:spcPct val="100000"/>
              </a:lnSpc>
              <a:spcBef>
                <a:spcPts val="13"/>
              </a:spcBef>
              <a:spcAft>
                <a:spcPts val="13"/>
              </a:spcAft>
              <a:buClr>
                <a:srgbClr val="000000"/>
              </a:buClr>
              <a:buSzPct val="100000"/>
              <a:buFont typeface="Times New Roman" panose="02020603050405020304" pitchFamily="18" charset="0"/>
              <a:buNone/>
              <a:tabLst/>
            </a:pPr>
            <a:endParaRPr kumimoji="0" lang="en-GB" sz="2200" b="0" i="0" u="none" strike="noStrike" cap="none" normalizeH="0" baseline="0">
              <a:ln>
                <a:noFill/>
              </a:ln>
              <a:solidFill>
                <a:schemeClr val="bg1"/>
              </a:solidFill>
              <a:effectLst/>
              <a:latin typeface="Source Sans Pro" charset="0"/>
              <a:cs typeface="Tahoma" panose="020B0604030504040204" pitchFamily="34" charset="0"/>
            </a:endParaRPr>
          </a:p>
        </p:txBody>
      </p:sp>
      <p:sp>
        <p:nvSpPr>
          <p:cNvPr id="2" name="Title 1">
            <a:extLst>
              <a:ext uri="{FF2B5EF4-FFF2-40B4-BE49-F238E27FC236}">
                <a16:creationId xmlns:a16="http://schemas.microsoft.com/office/drawing/2014/main" id="{13E8A86D-C769-07BB-2DB3-97E46D78EFAF}"/>
              </a:ext>
            </a:extLst>
          </p:cNvPr>
          <p:cNvSpPr>
            <a:spLocks noGrp="1"/>
          </p:cNvSpPr>
          <p:nvPr>
            <p:ph type="title"/>
          </p:nvPr>
        </p:nvSpPr>
        <p:spPr/>
        <p:txBody>
          <a:bodyPr/>
          <a:lstStyle/>
          <a:p>
            <a:r>
              <a:rPr lang="en-GB" sz="2400" dirty="0"/>
              <a:t>Legislative toolkits</a:t>
            </a:r>
          </a:p>
        </p:txBody>
      </p:sp>
      <p:pic>
        <p:nvPicPr>
          <p:cNvPr id="9" name="Content Placeholder 8">
            <a:extLst>
              <a:ext uri="{FF2B5EF4-FFF2-40B4-BE49-F238E27FC236}">
                <a16:creationId xmlns:a16="http://schemas.microsoft.com/office/drawing/2014/main" id="{82ACED04-E680-E6A0-194B-1A8459329E0C}"/>
              </a:ext>
            </a:extLst>
          </p:cNvPr>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a:stretch>
            <a:fillRect/>
          </a:stretch>
        </p:blipFill>
        <p:spPr bwMode="auto">
          <a:xfrm>
            <a:off x="6104303" y="1107083"/>
            <a:ext cx="1752764" cy="242659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Lst>
        </p:spPr>
      </p:pic>
      <p:pic>
        <p:nvPicPr>
          <p:cNvPr id="5" name="Picture 4">
            <a:extLst>
              <a:ext uri="{FF2B5EF4-FFF2-40B4-BE49-F238E27FC236}">
                <a16:creationId xmlns:a16="http://schemas.microsoft.com/office/drawing/2014/main" id="{3B465336-03A7-9F91-88D0-18E8B3766C04}"/>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1331790" y="1066917"/>
            <a:ext cx="1706198" cy="2426593"/>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D5FF5072-EF84-CFA2-55EA-9A7154397C97}"/>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rot="464744">
            <a:off x="1331789" y="2971025"/>
            <a:ext cx="1706198" cy="2426594"/>
          </a:xfrm>
          <a:prstGeom prst="rect">
            <a:avLst/>
          </a:prstGeom>
          <a:ln>
            <a:noFill/>
          </a:ln>
          <a:effectLst>
            <a:outerShdw blurRad="292100" dist="139700" dir="2700000" algn="tl" rotWithShape="0">
              <a:srgbClr val="333333">
                <a:alpha val="65000"/>
              </a:srgbClr>
            </a:outerShdw>
          </a:effectLst>
        </p:spPr>
      </p:pic>
      <p:pic>
        <p:nvPicPr>
          <p:cNvPr id="13" name="Picture 12">
            <a:extLst>
              <a:ext uri="{FF2B5EF4-FFF2-40B4-BE49-F238E27FC236}">
                <a16:creationId xmlns:a16="http://schemas.microsoft.com/office/drawing/2014/main" id="{5CC9FD23-3FF8-181B-BE3C-148447F760E4}"/>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rot="460084">
            <a:off x="4381471" y="3005943"/>
            <a:ext cx="1727771" cy="2426593"/>
          </a:xfrm>
          <a:prstGeom prst="rect">
            <a:avLst/>
          </a:prstGeom>
          <a:ln>
            <a:noFill/>
          </a:ln>
          <a:effectLst>
            <a:outerShdw blurRad="292100" dist="139700" dir="2700000" algn="tl" rotWithShape="0">
              <a:srgbClr val="333333">
                <a:alpha val="65000"/>
              </a:srgbClr>
            </a:outerShdw>
          </a:effectLst>
        </p:spPr>
      </p:pic>
      <p:pic>
        <p:nvPicPr>
          <p:cNvPr id="15" name="Picture 14">
            <a:extLst>
              <a:ext uri="{FF2B5EF4-FFF2-40B4-BE49-F238E27FC236}">
                <a16:creationId xmlns:a16="http://schemas.microsoft.com/office/drawing/2014/main" id="{C29FD1B4-B7D3-145D-11C1-785B7E27F17F}"/>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rot="444871">
            <a:off x="6008565" y="3006083"/>
            <a:ext cx="1688466" cy="2426312"/>
          </a:xfrm>
          <a:prstGeom prst="rect">
            <a:avLst/>
          </a:prstGeom>
          <a:ln>
            <a:noFill/>
          </a:ln>
          <a:effectLst>
            <a:outerShdw blurRad="292100" dist="139700" dir="2700000" algn="tl" rotWithShape="0">
              <a:srgbClr val="333333">
                <a:alpha val="65000"/>
              </a:srgbClr>
            </a:outerShdw>
          </a:effectLst>
        </p:spPr>
      </p:pic>
      <p:pic>
        <p:nvPicPr>
          <p:cNvPr id="17" name="Picture 16">
            <a:extLst>
              <a:ext uri="{FF2B5EF4-FFF2-40B4-BE49-F238E27FC236}">
                <a16:creationId xmlns:a16="http://schemas.microsoft.com/office/drawing/2014/main" id="{0ADB10BE-2831-D760-34B8-CFFED0A04F8C}"/>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rot="435025">
            <a:off x="7599036" y="2994742"/>
            <a:ext cx="1700279" cy="2426312"/>
          </a:xfrm>
          <a:prstGeom prst="rect">
            <a:avLst/>
          </a:prstGeom>
          <a:ln>
            <a:noFill/>
          </a:ln>
          <a:effectLst>
            <a:outerShdw blurRad="292100" dist="139700" dir="2700000" algn="tl" rotWithShape="0">
              <a:srgbClr val="333333">
                <a:alpha val="65000"/>
              </a:srgbClr>
            </a:outerShdw>
          </a:effectLst>
        </p:spPr>
      </p:pic>
      <p:sp>
        <p:nvSpPr>
          <p:cNvPr id="19" name="TextBox 18">
            <a:extLst>
              <a:ext uri="{FF2B5EF4-FFF2-40B4-BE49-F238E27FC236}">
                <a16:creationId xmlns:a16="http://schemas.microsoft.com/office/drawing/2014/main" id="{7F8A735F-90D3-97DE-D338-FCF2336AABD5}"/>
              </a:ext>
            </a:extLst>
          </p:cNvPr>
          <p:cNvSpPr txBox="1"/>
          <p:nvPr/>
        </p:nvSpPr>
        <p:spPr>
          <a:xfrm>
            <a:off x="215776" y="1066917"/>
            <a:ext cx="1152128" cy="1077218"/>
          </a:xfrm>
          <a:prstGeom prst="rect">
            <a:avLst/>
          </a:prstGeom>
          <a:noFill/>
        </p:spPr>
        <p:txBody>
          <a:bodyPr wrap="square" rtlCol="0">
            <a:spAutoFit/>
          </a:bodyPr>
          <a:lstStyle/>
          <a:p>
            <a:r>
              <a:rPr lang="en-GB" sz="1600" dirty="0">
                <a:solidFill>
                  <a:schemeClr val="tx1"/>
                </a:solidFill>
              </a:rPr>
              <a:t>Nuclear safety and </a:t>
            </a:r>
          </a:p>
          <a:p>
            <a:r>
              <a:rPr lang="en-GB" sz="1600" dirty="0">
                <a:solidFill>
                  <a:schemeClr val="tx1"/>
                </a:solidFill>
              </a:rPr>
              <a:t>radioactive waste</a:t>
            </a:r>
          </a:p>
        </p:txBody>
      </p:sp>
      <p:sp>
        <p:nvSpPr>
          <p:cNvPr id="23" name="TextBox 22">
            <a:extLst>
              <a:ext uri="{FF2B5EF4-FFF2-40B4-BE49-F238E27FC236}">
                <a16:creationId xmlns:a16="http://schemas.microsoft.com/office/drawing/2014/main" id="{69175618-1652-A0C8-381D-1F279129B765}"/>
              </a:ext>
            </a:extLst>
          </p:cNvPr>
          <p:cNvSpPr txBox="1"/>
          <p:nvPr/>
        </p:nvSpPr>
        <p:spPr>
          <a:xfrm>
            <a:off x="3584527" y="1035075"/>
            <a:ext cx="1152128" cy="584775"/>
          </a:xfrm>
          <a:prstGeom prst="rect">
            <a:avLst/>
          </a:prstGeom>
          <a:noFill/>
        </p:spPr>
        <p:txBody>
          <a:bodyPr wrap="square" rtlCol="0">
            <a:spAutoFit/>
          </a:bodyPr>
          <a:lstStyle/>
          <a:p>
            <a:r>
              <a:rPr lang="en-GB" sz="1600" dirty="0">
                <a:solidFill>
                  <a:schemeClr val="tx1"/>
                </a:solidFill>
              </a:rPr>
              <a:t>Health and safety</a:t>
            </a:r>
          </a:p>
        </p:txBody>
      </p:sp>
      <p:sp>
        <p:nvSpPr>
          <p:cNvPr id="25" name="TextBox 24">
            <a:extLst>
              <a:ext uri="{FF2B5EF4-FFF2-40B4-BE49-F238E27FC236}">
                <a16:creationId xmlns:a16="http://schemas.microsoft.com/office/drawing/2014/main" id="{56CF2230-CC9D-81C7-1A1B-0190D5F6E2C7}"/>
              </a:ext>
            </a:extLst>
          </p:cNvPr>
          <p:cNvSpPr txBox="1"/>
          <p:nvPr/>
        </p:nvSpPr>
        <p:spPr>
          <a:xfrm>
            <a:off x="2832254" y="5179024"/>
            <a:ext cx="503391" cy="338554"/>
          </a:xfrm>
          <a:prstGeom prst="rect">
            <a:avLst/>
          </a:prstGeom>
          <a:noFill/>
        </p:spPr>
        <p:txBody>
          <a:bodyPr wrap="square" rtlCol="0">
            <a:spAutoFit/>
          </a:bodyPr>
          <a:lstStyle/>
          <a:p>
            <a:r>
              <a:rPr lang="en-GB" sz="1600" dirty="0">
                <a:solidFill>
                  <a:schemeClr val="tx1"/>
                </a:solidFill>
              </a:rPr>
              <a:t>etc.</a:t>
            </a:r>
          </a:p>
        </p:txBody>
      </p:sp>
      <p:sp>
        <p:nvSpPr>
          <p:cNvPr id="27" name="TextBox 26">
            <a:extLst>
              <a:ext uri="{FF2B5EF4-FFF2-40B4-BE49-F238E27FC236}">
                <a16:creationId xmlns:a16="http://schemas.microsoft.com/office/drawing/2014/main" id="{E0355994-8377-C767-BB36-E46CBF46E0AD}"/>
              </a:ext>
            </a:extLst>
          </p:cNvPr>
          <p:cNvSpPr txBox="1"/>
          <p:nvPr/>
        </p:nvSpPr>
        <p:spPr>
          <a:xfrm>
            <a:off x="9151846" y="5233025"/>
            <a:ext cx="503391" cy="338554"/>
          </a:xfrm>
          <a:prstGeom prst="rect">
            <a:avLst/>
          </a:prstGeom>
          <a:noFill/>
        </p:spPr>
        <p:txBody>
          <a:bodyPr wrap="square" rtlCol="0">
            <a:spAutoFit/>
          </a:bodyPr>
          <a:lstStyle/>
          <a:p>
            <a:r>
              <a:rPr lang="en-GB" sz="1600" dirty="0">
                <a:solidFill>
                  <a:schemeClr val="tx1"/>
                </a:solidFill>
              </a:rPr>
              <a:t>etc.</a:t>
            </a:r>
          </a:p>
        </p:txBody>
      </p:sp>
    </p:spTree>
    <p:extLst>
      <p:ext uri="{BB962C8B-B14F-4D97-AF65-F5344CB8AC3E}">
        <p14:creationId xmlns:p14="http://schemas.microsoft.com/office/powerpoint/2010/main" val="28264065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C47C4-7289-C416-AD3E-1402C005FE67}"/>
              </a:ext>
            </a:extLst>
          </p:cNvPr>
          <p:cNvSpPr>
            <a:spLocks noGrp="1"/>
          </p:cNvSpPr>
          <p:nvPr>
            <p:ph type="title"/>
          </p:nvPr>
        </p:nvSpPr>
        <p:spPr>
          <a:xfrm>
            <a:off x="449262" y="0"/>
            <a:ext cx="9559601" cy="941388"/>
          </a:xfrm>
        </p:spPr>
        <p:txBody>
          <a:bodyPr/>
          <a:lstStyle/>
          <a:p>
            <a:r>
              <a:rPr lang="en-US" sz="2400" dirty="0">
                <a:solidFill>
                  <a:schemeClr val="accent1">
                    <a:lumMod val="50000"/>
                  </a:schemeClr>
                </a:solidFill>
                <a:ea typeface="Arial" pitchFamily="34" charset="-122"/>
                <a:cs typeface="Arial" pitchFamily="34" charset="-120"/>
              </a:rPr>
              <a:t>RITE proportionate regulation: targeting attention where it adds most value</a:t>
            </a:r>
            <a:endParaRPr lang="en-GB" sz="2400" dirty="0">
              <a:solidFill>
                <a:schemeClr val="accent1">
                  <a:lumMod val="50000"/>
                </a:schemeClr>
              </a:solidFill>
            </a:endParaRPr>
          </a:p>
        </p:txBody>
      </p:sp>
      <p:sp>
        <p:nvSpPr>
          <p:cNvPr id="7" name="Text 1">
            <a:extLst>
              <a:ext uri="{FF2B5EF4-FFF2-40B4-BE49-F238E27FC236}">
                <a16:creationId xmlns:a16="http://schemas.microsoft.com/office/drawing/2014/main" id="{DCC2CCB9-E5F2-6DD0-DE74-84F2352186CD}"/>
              </a:ext>
            </a:extLst>
          </p:cNvPr>
          <p:cNvSpPr/>
          <p:nvPr/>
        </p:nvSpPr>
        <p:spPr>
          <a:xfrm>
            <a:off x="362902" y="1043444"/>
            <a:ext cx="982861" cy="226814"/>
          </a:xfrm>
          <a:prstGeom prst="rect">
            <a:avLst/>
          </a:prstGeom>
          <a:noFill/>
          <a:ln/>
        </p:spPr>
        <p:txBody>
          <a:bodyPr wrap="square" lIns="0" tIns="0" rIns="0" bIns="0" rtlCol="0" anchor="ctr"/>
          <a:lstStyle/>
          <a:p>
            <a:r>
              <a:rPr lang="en-US" sz="1323" b="1" dirty="0">
                <a:solidFill>
                  <a:srgbClr val="203864"/>
                </a:solidFill>
              </a:rPr>
              <a:t>Purpose</a:t>
            </a:r>
            <a:endParaRPr lang="en-US" sz="1323" dirty="0"/>
          </a:p>
        </p:txBody>
      </p:sp>
      <p:sp>
        <p:nvSpPr>
          <p:cNvPr id="9" name="Text 2">
            <a:extLst>
              <a:ext uri="{FF2B5EF4-FFF2-40B4-BE49-F238E27FC236}">
                <a16:creationId xmlns:a16="http://schemas.microsoft.com/office/drawing/2014/main" id="{5EDF35EF-D444-FC05-24DA-852EB975BD9B}"/>
              </a:ext>
            </a:extLst>
          </p:cNvPr>
          <p:cNvSpPr/>
          <p:nvPr/>
        </p:nvSpPr>
        <p:spPr>
          <a:xfrm>
            <a:off x="1247477" y="982960"/>
            <a:ext cx="8278713" cy="415826"/>
          </a:xfrm>
          <a:prstGeom prst="rect">
            <a:avLst/>
          </a:prstGeom>
          <a:noFill/>
          <a:ln/>
        </p:spPr>
        <p:txBody>
          <a:bodyPr wrap="square" lIns="525" tIns="525" rIns="525" bIns="525" rtlCol="0" anchor="ctr">
            <a:normAutofit/>
          </a:bodyPr>
          <a:lstStyle/>
          <a:p>
            <a:r>
              <a:rPr lang="en-US" sz="1323" dirty="0">
                <a:solidFill>
                  <a:srgbClr val="262626"/>
                </a:solidFill>
              </a:rPr>
              <a:t>A risk-informed, intelligence-led operating model that focuses ONR effort on the most significant risks and decommissioning outcomes</a:t>
            </a:r>
            <a:endParaRPr lang="en-US" sz="1323" dirty="0"/>
          </a:p>
        </p:txBody>
      </p:sp>
      <p:sp>
        <p:nvSpPr>
          <p:cNvPr id="11" name="Shape 3">
            <a:extLst>
              <a:ext uri="{FF2B5EF4-FFF2-40B4-BE49-F238E27FC236}">
                <a16:creationId xmlns:a16="http://schemas.microsoft.com/office/drawing/2014/main" id="{EAF06DAF-CD2B-7FD7-077F-F4F710429528}"/>
              </a:ext>
            </a:extLst>
          </p:cNvPr>
          <p:cNvSpPr/>
          <p:nvPr/>
        </p:nvSpPr>
        <p:spPr>
          <a:xfrm>
            <a:off x="332660" y="1549996"/>
            <a:ext cx="1791831" cy="2683966"/>
          </a:xfrm>
          <a:prstGeom prst="roundRect">
            <a:avLst>
              <a:gd name="adj" fmla="val 2532"/>
            </a:avLst>
          </a:prstGeom>
          <a:solidFill>
            <a:srgbClr val="E8F5F2"/>
          </a:solidFill>
          <a:ln w="12700">
            <a:solidFill>
              <a:srgbClr val="008C7A"/>
            </a:solidFill>
            <a:prstDash val="solid"/>
          </a:ln>
        </p:spPr>
        <p:txBody>
          <a:bodyPr/>
          <a:lstStyle/>
          <a:p>
            <a:endParaRPr lang="en-GB" sz="1819"/>
          </a:p>
        </p:txBody>
      </p:sp>
      <p:sp>
        <p:nvSpPr>
          <p:cNvPr id="13" name="Shape 4">
            <a:extLst>
              <a:ext uri="{FF2B5EF4-FFF2-40B4-BE49-F238E27FC236}">
                <a16:creationId xmlns:a16="http://schemas.microsoft.com/office/drawing/2014/main" id="{CE04C0DB-26F7-FB6C-8E79-859BD3628115}"/>
              </a:ext>
            </a:extLst>
          </p:cNvPr>
          <p:cNvSpPr/>
          <p:nvPr/>
        </p:nvSpPr>
        <p:spPr>
          <a:xfrm>
            <a:off x="1024443" y="1754128"/>
            <a:ext cx="408265" cy="408265"/>
          </a:xfrm>
          <a:prstGeom prst="ellipse">
            <a:avLst/>
          </a:prstGeom>
          <a:solidFill>
            <a:srgbClr val="008C7A"/>
          </a:solidFill>
          <a:ln w="12700">
            <a:solidFill>
              <a:srgbClr val="008C7A"/>
            </a:solidFill>
            <a:prstDash val="solid"/>
          </a:ln>
        </p:spPr>
        <p:txBody>
          <a:bodyPr/>
          <a:lstStyle/>
          <a:p>
            <a:endParaRPr lang="en-GB" sz="1819"/>
          </a:p>
        </p:txBody>
      </p:sp>
      <p:sp>
        <p:nvSpPr>
          <p:cNvPr id="15" name="Text 5">
            <a:extLst>
              <a:ext uri="{FF2B5EF4-FFF2-40B4-BE49-F238E27FC236}">
                <a16:creationId xmlns:a16="http://schemas.microsoft.com/office/drawing/2014/main" id="{C7974514-2BD0-341A-9C9E-4C524F110ADC}"/>
              </a:ext>
            </a:extLst>
          </p:cNvPr>
          <p:cNvSpPr/>
          <p:nvPr/>
        </p:nvSpPr>
        <p:spPr>
          <a:xfrm>
            <a:off x="1092487" y="1829733"/>
            <a:ext cx="272177" cy="136088"/>
          </a:xfrm>
          <a:prstGeom prst="rect">
            <a:avLst/>
          </a:prstGeom>
          <a:noFill/>
          <a:ln/>
        </p:spPr>
        <p:txBody>
          <a:bodyPr wrap="square" lIns="0" tIns="0" rIns="0" bIns="0" rtlCol="0" anchor="ctr"/>
          <a:lstStyle/>
          <a:p>
            <a:pPr algn="ctr"/>
            <a:r>
              <a:rPr lang="en-US" sz="1075" b="1">
                <a:solidFill>
                  <a:srgbClr val="FFFFFF"/>
                </a:solidFill>
              </a:rPr>
              <a:t>1</a:t>
            </a:r>
            <a:endParaRPr lang="en-US" sz="1075"/>
          </a:p>
        </p:txBody>
      </p:sp>
      <p:sp>
        <p:nvSpPr>
          <p:cNvPr id="17" name="Text 6">
            <a:extLst>
              <a:ext uri="{FF2B5EF4-FFF2-40B4-BE49-F238E27FC236}">
                <a16:creationId xmlns:a16="http://schemas.microsoft.com/office/drawing/2014/main" id="{0E502C0D-F326-35F0-F836-5F6A59EFBBC6}"/>
              </a:ext>
            </a:extLst>
          </p:cNvPr>
          <p:cNvSpPr/>
          <p:nvPr/>
        </p:nvSpPr>
        <p:spPr>
          <a:xfrm>
            <a:off x="423386" y="2328724"/>
            <a:ext cx="1610380" cy="498991"/>
          </a:xfrm>
          <a:prstGeom prst="rect">
            <a:avLst/>
          </a:prstGeom>
          <a:noFill/>
          <a:ln/>
        </p:spPr>
        <p:txBody>
          <a:bodyPr wrap="square" lIns="210" tIns="210" rIns="210" bIns="210" rtlCol="0" anchor="ctr">
            <a:normAutofit/>
          </a:bodyPr>
          <a:lstStyle/>
          <a:p>
            <a:pPr algn="ctr"/>
            <a:r>
              <a:rPr lang="en-US" sz="1240" b="1">
                <a:solidFill>
                  <a:srgbClr val="203864"/>
                </a:solidFill>
              </a:rPr>
              <a:t>Priority licence conditions</a:t>
            </a:r>
            <a:endParaRPr lang="en-US" sz="1240"/>
          </a:p>
        </p:txBody>
      </p:sp>
      <p:sp>
        <p:nvSpPr>
          <p:cNvPr id="19" name="Text 7">
            <a:extLst>
              <a:ext uri="{FF2B5EF4-FFF2-40B4-BE49-F238E27FC236}">
                <a16:creationId xmlns:a16="http://schemas.microsoft.com/office/drawing/2014/main" id="{E03CCCB3-A542-416B-D6AE-59143394D3DB}"/>
              </a:ext>
            </a:extLst>
          </p:cNvPr>
          <p:cNvSpPr/>
          <p:nvPr/>
        </p:nvSpPr>
        <p:spPr>
          <a:xfrm>
            <a:off x="453628" y="2971364"/>
            <a:ext cx="1549896" cy="1020663"/>
          </a:xfrm>
          <a:prstGeom prst="rect">
            <a:avLst/>
          </a:prstGeom>
          <a:noFill/>
          <a:ln/>
        </p:spPr>
        <p:txBody>
          <a:bodyPr wrap="square" lIns="315" tIns="315" rIns="315" bIns="315" rtlCol="0" anchor="ctr">
            <a:normAutofit/>
          </a:bodyPr>
          <a:lstStyle/>
          <a:p>
            <a:pPr algn="ctr"/>
            <a:r>
              <a:rPr lang="en-US" sz="1009" dirty="0">
                <a:solidFill>
                  <a:srgbClr val="262626"/>
                </a:solidFill>
              </a:rPr>
              <a:t>Focus routine attention where it is most relevant, while retaining discretion to inspect any LC</a:t>
            </a:r>
            <a:endParaRPr lang="en-US" sz="1009" dirty="0"/>
          </a:p>
        </p:txBody>
      </p:sp>
      <p:sp>
        <p:nvSpPr>
          <p:cNvPr id="21" name="Shape 8">
            <a:extLst>
              <a:ext uri="{FF2B5EF4-FFF2-40B4-BE49-F238E27FC236}">
                <a16:creationId xmlns:a16="http://schemas.microsoft.com/office/drawing/2014/main" id="{6EBFB975-D9B3-009F-17A1-E62831B99324}"/>
              </a:ext>
            </a:extLst>
          </p:cNvPr>
          <p:cNvSpPr/>
          <p:nvPr/>
        </p:nvSpPr>
        <p:spPr>
          <a:xfrm>
            <a:off x="2237898" y="1549996"/>
            <a:ext cx="1791831" cy="2683966"/>
          </a:xfrm>
          <a:prstGeom prst="roundRect">
            <a:avLst>
              <a:gd name="adj" fmla="val 2532"/>
            </a:avLst>
          </a:prstGeom>
          <a:solidFill>
            <a:srgbClr val="EAF0F8"/>
          </a:solidFill>
          <a:ln w="12700">
            <a:solidFill>
              <a:srgbClr val="2F5597"/>
            </a:solidFill>
            <a:prstDash val="solid"/>
          </a:ln>
        </p:spPr>
        <p:txBody>
          <a:bodyPr/>
          <a:lstStyle/>
          <a:p>
            <a:endParaRPr lang="en-GB" sz="1819"/>
          </a:p>
        </p:txBody>
      </p:sp>
      <p:sp>
        <p:nvSpPr>
          <p:cNvPr id="23" name="Shape 9">
            <a:extLst>
              <a:ext uri="{FF2B5EF4-FFF2-40B4-BE49-F238E27FC236}">
                <a16:creationId xmlns:a16="http://schemas.microsoft.com/office/drawing/2014/main" id="{A4F04C00-2ED6-3189-E003-A8B5998A8FD0}"/>
              </a:ext>
            </a:extLst>
          </p:cNvPr>
          <p:cNvSpPr/>
          <p:nvPr/>
        </p:nvSpPr>
        <p:spPr>
          <a:xfrm>
            <a:off x="2929681" y="1754128"/>
            <a:ext cx="408265" cy="408265"/>
          </a:xfrm>
          <a:prstGeom prst="ellipse">
            <a:avLst/>
          </a:prstGeom>
          <a:solidFill>
            <a:srgbClr val="2F5597"/>
          </a:solidFill>
          <a:ln w="12700">
            <a:solidFill>
              <a:srgbClr val="2F5597"/>
            </a:solidFill>
            <a:prstDash val="solid"/>
          </a:ln>
        </p:spPr>
        <p:txBody>
          <a:bodyPr/>
          <a:lstStyle/>
          <a:p>
            <a:endParaRPr lang="en-GB" sz="1819"/>
          </a:p>
        </p:txBody>
      </p:sp>
      <p:sp>
        <p:nvSpPr>
          <p:cNvPr id="25" name="Text 10">
            <a:extLst>
              <a:ext uri="{FF2B5EF4-FFF2-40B4-BE49-F238E27FC236}">
                <a16:creationId xmlns:a16="http://schemas.microsoft.com/office/drawing/2014/main" id="{D9AC09E3-F166-E068-33B3-67B79A56E67C}"/>
              </a:ext>
            </a:extLst>
          </p:cNvPr>
          <p:cNvSpPr/>
          <p:nvPr/>
        </p:nvSpPr>
        <p:spPr>
          <a:xfrm>
            <a:off x="2997725" y="1829733"/>
            <a:ext cx="272177" cy="136088"/>
          </a:xfrm>
          <a:prstGeom prst="rect">
            <a:avLst/>
          </a:prstGeom>
          <a:noFill/>
          <a:ln/>
        </p:spPr>
        <p:txBody>
          <a:bodyPr wrap="square" lIns="0" tIns="0" rIns="0" bIns="0" rtlCol="0" anchor="ctr"/>
          <a:lstStyle/>
          <a:p>
            <a:pPr algn="ctr"/>
            <a:r>
              <a:rPr lang="en-US" sz="1075" b="1">
                <a:solidFill>
                  <a:srgbClr val="FFFFFF"/>
                </a:solidFill>
              </a:rPr>
              <a:t>2</a:t>
            </a:r>
            <a:endParaRPr lang="en-US" sz="1075"/>
          </a:p>
        </p:txBody>
      </p:sp>
      <p:sp>
        <p:nvSpPr>
          <p:cNvPr id="27" name="Text 11">
            <a:extLst>
              <a:ext uri="{FF2B5EF4-FFF2-40B4-BE49-F238E27FC236}">
                <a16:creationId xmlns:a16="http://schemas.microsoft.com/office/drawing/2014/main" id="{C0289CCC-C858-C776-25DA-48FCE2A08CE4}"/>
              </a:ext>
            </a:extLst>
          </p:cNvPr>
          <p:cNvSpPr/>
          <p:nvPr/>
        </p:nvSpPr>
        <p:spPr>
          <a:xfrm>
            <a:off x="2328624" y="2328724"/>
            <a:ext cx="1610380" cy="498991"/>
          </a:xfrm>
          <a:prstGeom prst="rect">
            <a:avLst/>
          </a:prstGeom>
          <a:noFill/>
          <a:ln/>
        </p:spPr>
        <p:txBody>
          <a:bodyPr wrap="square" lIns="210" tIns="210" rIns="210" bIns="210" rtlCol="0" anchor="ctr">
            <a:normAutofit/>
          </a:bodyPr>
          <a:lstStyle/>
          <a:p>
            <a:pPr algn="ctr"/>
            <a:r>
              <a:rPr lang="en-US" sz="1240" b="1" dirty="0">
                <a:solidFill>
                  <a:srgbClr val="203864"/>
                </a:solidFill>
              </a:rPr>
              <a:t>Key Decommissioning Milestones (KDMs)</a:t>
            </a:r>
            <a:endParaRPr lang="en-US" sz="1240" dirty="0"/>
          </a:p>
        </p:txBody>
      </p:sp>
      <p:sp>
        <p:nvSpPr>
          <p:cNvPr id="29" name="Text 12">
            <a:extLst>
              <a:ext uri="{FF2B5EF4-FFF2-40B4-BE49-F238E27FC236}">
                <a16:creationId xmlns:a16="http://schemas.microsoft.com/office/drawing/2014/main" id="{18C28D9A-17DD-681C-906F-EC70B562C930}"/>
              </a:ext>
            </a:extLst>
          </p:cNvPr>
          <p:cNvSpPr/>
          <p:nvPr/>
        </p:nvSpPr>
        <p:spPr>
          <a:xfrm>
            <a:off x="2358866" y="2971364"/>
            <a:ext cx="1549896" cy="1020663"/>
          </a:xfrm>
          <a:prstGeom prst="rect">
            <a:avLst/>
          </a:prstGeom>
          <a:noFill/>
          <a:ln/>
        </p:spPr>
        <p:txBody>
          <a:bodyPr wrap="square" lIns="315" tIns="315" rIns="315" bIns="315" rtlCol="0" anchor="ctr">
            <a:normAutofit/>
          </a:bodyPr>
          <a:lstStyle/>
          <a:p>
            <a:pPr algn="ctr"/>
            <a:r>
              <a:rPr lang="en-US" sz="1009" dirty="0">
                <a:solidFill>
                  <a:srgbClr val="262626"/>
                </a:solidFill>
              </a:rPr>
              <a:t>Hold NRS to account for timely, measurable risk reduction and decommissioning delivery</a:t>
            </a:r>
            <a:endParaRPr lang="en-US" sz="1009" dirty="0"/>
          </a:p>
        </p:txBody>
      </p:sp>
      <p:sp>
        <p:nvSpPr>
          <p:cNvPr id="31" name="Shape 13">
            <a:extLst>
              <a:ext uri="{FF2B5EF4-FFF2-40B4-BE49-F238E27FC236}">
                <a16:creationId xmlns:a16="http://schemas.microsoft.com/office/drawing/2014/main" id="{AB7E456C-B274-CEB8-9DF4-DF527D58164E}"/>
              </a:ext>
            </a:extLst>
          </p:cNvPr>
          <p:cNvSpPr/>
          <p:nvPr/>
        </p:nvSpPr>
        <p:spPr>
          <a:xfrm>
            <a:off x="4143136" y="1549996"/>
            <a:ext cx="1791831" cy="2683966"/>
          </a:xfrm>
          <a:prstGeom prst="roundRect">
            <a:avLst>
              <a:gd name="adj" fmla="val 2532"/>
            </a:avLst>
          </a:prstGeom>
          <a:solidFill>
            <a:srgbClr val="E8F5F2"/>
          </a:solidFill>
          <a:ln w="12700">
            <a:solidFill>
              <a:srgbClr val="008C7A"/>
            </a:solidFill>
            <a:prstDash val="solid"/>
          </a:ln>
        </p:spPr>
        <p:txBody>
          <a:bodyPr/>
          <a:lstStyle/>
          <a:p>
            <a:endParaRPr lang="en-GB" sz="1819"/>
          </a:p>
        </p:txBody>
      </p:sp>
      <p:sp>
        <p:nvSpPr>
          <p:cNvPr id="33" name="Shape 14">
            <a:extLst>
              <a:ext uri="{FF2B5EF4-FFF2-40B4-BE49-F238E27FC236}">
                <a16:creationId xmlns:a16="http://schemas.microsoft.com/office/drawing/2014/main" id="{6A9A47B1-0966-5627-22A6-FBAFFC41AD6F}"/>
              </a:ext>
            </a:extLst>
          </p:cNvPr>
          <p:cNvSpPr/>
          <p:nvPr/>
        </p:nvSpPr>
        <p:spPr>
          <a:xfrm>
            <a:off x="4834919" y="1754128"/>
            <a:ext cx="408265" cy="408265"/>
          </a:xfrm>
          <a:prstGeom prst="ellipse">
            <a:avLst/>
          </a:prstGeom>
          <a:solidFill>
            <a:srgbClr val="008C7A"/>
          </a:solidFill>
          <a:ln w="12700">
            <a:solidFill>
              <a:srgbClr val="008C7A"/>
            </a:solidFill>
            <a:prstDash val="solid"/>
          </a:ln>
        </p:spPr>
        <p:txBody>
          <a:bodyPr/>
          <a:lstStyle/>
          <a:p>
            <a:endParaRPr lang="en-GB" sz="1819"/>
          </a:p>
        </p:txBody>
      </p:sp>
      <p:sp>
        <p:nvSpPr>
          <p:cNvPr id="35" name="Text 15">
            <a:extLst>
              <a:ext uri="{FF2B5EF4-FFF2-40B4-BE49-F238E27FC236}">
                <a16:creationId xmlns:a16="http://schemas.microsoft.com/office/drawing/2014/main" id="{25A18D31-7988-E70B-7308-3AE3E21B9905}"/>
              </a:ext>
            </a:extLst>
          </p:cNvPr>
          <p:cNvSpPr/>
          <p:nvPr/>
        </p:nvSpPr>
        <p:spPr>
          <a:xfrm>
            <a:off x="4902963" y="1829733"/>
            <a:ext cx="272177" cy="136088"/>
          </a:xfrm>
          <a:prstGeom prst="rect">
            <a:avLst/>
          </a:prstGeom>
          <a:noFill/>
          <a:ln/>
        </p:spPr>
        <p:txBody>
          <a:bodyPr wrap="square" lIns="0" tIns="0" rIns="0" bIns="0" rtlCol="0" anchor="ctr"/>
          <a:lstStyle/>
          <a:p>
            <a:pPr algn="ctr"/>
            <a:r>
              <a:rPr lang="en-US" sz="1075" b="1">
                <a:solidFill>
                  <a:srgbClr val="FFFFFF"/>
                </a:solidFill>
              </a:rPr>
              <a:t>3</a:t>
            </a:r>
            <a:endParaRPr lang="en-US" sz="1075"/>
          </a:p>
        </p:txBody>
      </p:sp>
      <p:sp>
        <p:nvSpPr>
          <p:cNvPr id="37" name="Text 16">
            <a:extLst>
              <a:ext uri="{FF2B5EF4-FFF2-40B4-BE49-F238E27FC236}">
                <a16:creationId xmlns:a16="http://schemas.microsoft.com/office/drawing/2014/main" id="{D421CA22-6500-1861-8294-B5B65DC7D0E5}"/>
              </a:ext>
            </a:extLst>
          </p:cNvPr>
          <p:cNvSpPr/>
          <p:nvPr/>
        </p:nvSpPr>
        <p:spPr>
          <a:xfrm>
            <a:off x="4233862" y="2328724"/>
            <a:ext cx="1610380" cy="498991"/>
          </a:xfrm>
          <a:prstGeom prst="rect">
            <a:avLst/>
          </a:prstGeom>
          <a:noFill/>
          <a:ln/>
        </p:spPr>
        <p:txBody>
          <a:bodyPr wrap="square" lIns="210" tIns="210" rIns="210" bIns="210" rtlCol="0" anchor="ctr">
            <a:normAutofit/>
          </a:bodyPr>
          <a:lstStyle/>
          <a:p>
            <a:pPr algn="ctr"/>
            <a:r>
              <a:rPr lang="en-US" sz="1240" b="1">
                <a:solidFill>
                  <a:srgbClr val="203864"/>
                </a:solidFill>
              </a:rPr>
              <a:t>Conventional safety and CDM</a:t>
            </a:r>
            <a:endParaRPr lang="en-US" sz="1240"/>
          </a:p>
        </p:txBody>
      </p:sp>
      <p:sp>
        <p:nvSpPr>
          <p:cNvPr id="39" name="Text 17">
            <a:extLst>
              <a:ext uri="{FF2B5EF4-FFF2-40B4-BE49-F238E27FC236}">
                <a16:creationId xmlns:a16="http://schemas.microsoft.com/office/drawing/2014/main" id="{3DC1B6DD-B7BF-F692-6B09-3CDE95D6A6EB}"/>
              </a:ext>
            </a:extLst>
          </p:cNvPr>
          <p:cNvSpPr/>
          <p:nvPr/>
        </p:nvSpPr>
        <p:spPr>
          <a:xfrm>
            <a:off x="4264104" y="2971364"/>
            <a:ext cx="1549896" cy="1020663"/>
          </a:xfrm>
          <a:prstGeom prst="rect">
            <a:avLst/>
          </a:prstGeom>
          <a:noFill/>
          <a:ln/>
        </p:spPr>
        <p:txBody>
          <a:bodyPr wrap="square" lIns="315" tIns="315" rIns="315" bIns="315" rtlCol="0" anchor="ctr">
            <a:normAutofit/>
          </a:bodyPr>
          <a:lstStyle/>
          <a:p>
            <a:pPr algn="ctr"/>
            <a:r>
              <a:rPr lang="en-US" sz="1009" dirty="0">
                <a:solidFill>
                  <a:srgbClr val="262626"/>
                </a:solidFill>
              </a:rPr>
              <a:t>Use CDM regulation for suitable major projects instead of unnecessary nuclear </a:t>
            </a:r>
            <a:r>
              <a:rPr lang="en-US" sz="1009" dirty="0" err="1">
                <a:solidFill>
                  <a:srgbClr val="262626"/>
                </a:solidFill>
              </a:rPr>
              <a:t>permissioning</a:t>
            </a:r>
            <a:endParaRPr lang="en-US" sz="1009" dirty="0"/>
          </a:p>
        </p:txBody>
      </p:sp>
      <p:sp>
        <p:nvSpPr>
          <p:cNvPr id="41" name="Shape 18">
            <a:extLst>
              <a:ext uri="{FF2B5EF4-FFF2-40B4-BE49-F238E27FC236}">
                <a16:creationId xmlns:a16="http://schemas.microsoft.com/office/drawing/2014/main" id="{B2E9EB36-C21E-3498-1D2A-2A7114D46AAB}"/>
              </a:ext>
            </a:extLst>
          </p:cNvPr>
          <p:cNvSpPr/>
          <p:nvPr/>
        </p:nvSpPr>
        <p:spPr>
          <a:xfrm>
            <a:off x="6048375" y="1549996"/>
            <a:ext cx="1791831" cy="2683966"/>
          </a:xfrm>
          <a:prstGeom prst="roundRect">
            <a:avLst>
              <a:gd name="adj" fmla="val 2532"/>
            </a:avLst>
          </a:prstGeom>
          <a:solidFill>
            <a:srgbClr val="EAF0F8"/>
          </a:solidFill>
          <a:ln w="12700">
            <a:solidFill>
              <a:srgbClr val="2F5597"/>
            </a:solidFill>
            <a:prstDash val="solid"/>
          </a:ln>
        </p:spPr>
        <p:txBody>
          <a:bodyPr/>
          <a:lstStyle/>
          <a:p>
            <a:endParaRPr lang="en-GB" sz="1819"/>
          </a:p>
        </p:txBody>
      </p:sp>
      <p:sp>
        <p:nvSpPr>
          <p:cNvPr id="43" name="Shape 19">
            <a:extLst>
              <a:ext uri="{FF2B5EF4-FFF2-40B4-BE49-F238E27FC236}">
                <a16:creationId xmlns:a16="http://schemas.microsoft.com/office/drawing/2014/main" id="{9BD825FA-B6ED-47F8-EF2C-74F51F832326}"/>
              </a:ext>
            </a:extLst>
          </p:cNvPr>
          <p:cNvSpPr/>
          <p:nvPr/>
        </p:nvSpPr>
        <p:spPr>
          <a:xfrm>
            <a:off x="6740158" y="1754128"/>
            <a:ext cx="408265" cy="408265"/>
          </a:xfrm>
          <a:prstGeom prst="ellipse">
            <a:avLst/>
          </a:prstGeom>
          <a:solidFill>
            <a:srgbClr val="2F5597"/>
          </a:solidFill>
          <a:ln w="12700">
            <a:solidFill>
              <a:srgbClr val="2F5597"/>
            </a:solidFill>
            <a:prstDash val="solid"/>
          </a:ln>
        </p:spPr>
        <p:txBody>
          <a:bodyPr/>
          <a:lstStyle/>
          <a:p>
            <a:endParaRPr lang="en-GB" sz="1819"/>
          </a:p>
        </p:txBody>
      </p:sp>
      <p:sp>
        <p:nvSpPr>
          <p:cNvPr id="45" name="Text 20">
            <a:extLst>
              <a:ext uri="{FF2B5EF4-FFF2-40B4-BE49-F238E27FC236}">
                <a16:creationId xmlns:a16="http://schemas.microsoft.com/office/drawing/2014/main" id="{13D5DE21-082E-2422-715D-746551D93D20}"/>
              </a:ext>
            </a:extLst>
          </p:cNvPr>
          <p:cNvSpPr/>
          <p:nvPr/>
        </p:nvSpPr>
        <p:spPr>
          <a:xfrm>
            <a:off x="6808202" y="1829733"/>
            <a:ext cx="272177" cy="136088"/>
          </a:xfrm>
          <a:prstGeom prst="rect">
            <a:avLst/>
          </a:prstGeom>
          <a:noFill/>
          <a:ln/>
        </p:spPr>
        <p:txBody>
          <a:bodyPr wrap="square" lIns="0" tIns="0" rIns="0" bIns="0" rtlCol="0" anchor="ctr"/>
          <a:lstStyle/>
          <a:p>
            <a:pPr algn="ctr"/>
            <a:r>
              <a:rPr lang="en-US" sz="1075" b="1">
                <a:solidFill>
                  <a:srgbClr val="FFFFFF"/>
                </a:solidFill>
              </a:rPr>
              <a:t>4</a:t>
            </a:r>
            <a:endParaRPr lang="en-US" sz="1075"/>
          </a:p>
        </p:txBody>
      </p:sp>
      <p:sp>
        <p:nvSpPr>
          <p:cNvPr id="47" name="Text 21">
            <a:extLst>
              <a:ext uri="{FF2B5EF4-FFF2-40B4-BE49-F238E27FC236}">
                <a16:creationId xmlns:a16="http://schemas.microsoft.com/office/drawing/2014/main" id="{7A4C21CC-134B-A85A-88D6-B7DB7C675D06}"/>
              </a:ext>
            </a:extLst>
          </p:cNvPr>
          <p:cNvSpPr/>
          <p:nvPr/>
        </p:nvSpPr>
        <p:spPr>
          <a:xfrm>
            <a:off x="6139100" y="2328724"/>
            <a:ext cx="1610380" cy="498991"/>
          </a:xfrm>
          <a:prstGeom prst="rect">
            <a:avLst/>
          </a:prstGeom>
          <a:noFill/>
          <a:ln/>
        </p:spPr>
        <p:txBody>
          <a:bodyPr wrap="square" lIns="210" tIns="210" rIns="210" bIns="210" rtlCol="0" anchor="ctr">
            <a:normAutofit/>
          </a:bodyPr>
          <a:lstStyle/>
          <a:p>
            <a:pPr algn="ctr"/>
            <a:r>
              <a:rPr lang="en-US" sz="1240" b="1">
                <a:solidFill>
                  <a:srgbClr val="203864"/>
                </a:solidFill>
              </a:rPr>
              <a:t>Independent Oversight</a:t>
            </a:r>
            <a:endParaRPr lang="en-US" sz="1240"/>
          </a:p>
        </p:txBody>
      </p:sp>
      <p:sp>
        <p:nvSpPr>
          <p:cNvPr id="49" name="Text 22">
            <a:extLst>
              <a:ext uri="{FF2B5EF4-FFF2-40B4-BE49-F238E27FC236}">
                <a16:creationId xmlns:a16="http://schemas.microsoft.com/office/drawing/2014/main" id="{4CA2CB34-DD02-92AE-DDAA-0D4EBDA1D92D}"/>
              </a:ext>
            </a:extLst>
          </p:cNvPr>
          <p:cNvSpPr/>
          <p:nvPr/>
        </p:nvSpPr>
        <p:spPr>
          <a:xfrm>
            <a:off x="6169342" y="2971364"/>
            <a:ext cx="1549896" cy="1020663"/>
          </a:xfrm>
          <a:prstGeom prst="rect">
            <a:avLst/>
          </a:prstGeom>
          <a:noFill/>
          <a:ln/>
        </p:spPr>
        <p:txBody>
          <a:bodyPr wrap="square" lIns="315" tIns="315" rIns="315" bIns="315" rtlCol="0" anchor="ctr">
            <a:normAutofit/>
          </a:bodyPr>
          <a:lstStyle/>
          <a:p>
            <a:pPr algn="ctr"/>
            <a:r>
              <a:rPr lang="en-US" sz="1009" dirty="0">
                <a:solidFill>
                  <a:srgbClr val="262626"/>
                </a:solidFill>
              </a:rPr>
              <a:t>Use NRS assurance intelligence where justified without transferring ONR’s statutory role</a:t>
            </a:r>
            <a:endParaRPr lang="en-US" sz="1009" dirty="0"/>
          </a:p>
        </p:txBody>
      </p:sp>
      <p:sp>
        <p:nvSpPr>
          <p:cNvPr id="51" name="Shape 23">
            <a:extLst>
              <a:ext uri="{FF2B5EF4-FFF2-40B4-BE49-F238E27FC236}">
                <a16:creationId xmlns:a16="http://schemas.microsoft.com/office/drawing/2014/main" id="{78E497E8-F2C4-F27B-B497-67DA1B8BDBB6}"/>
              </a:ext>
            </a:extLst>
          </p:cNvPr>
          <p:cNvSpPr/>
          <p:nvPr/>
        </p:nvSpPr>
        <p:spPr>
          <a:xfrm>
            <a:off x="7953613" y="1549996"/>
            <a:ext cx="1791831" cy="2683966"/>
          </a:xfrm>
          <a:prstGeom prst="roundRect">
            <a:avLst>
              <a:gd name="adj" fmla="val 2532"/>
            </a:avLst>
          </a:prstGeom>
          <a:solidFill>
            <a:srgbClr val="E8F5F2"/>
          </a:solidFill>
          <a:ln w="12700">
            <a:solidFill>
              <a:srgbClr val="008C7A"/>
            </a:solidFill>
            <a:prstDash val="solid"/>
          </a:ln>
        </p:spPr>
        <p:txBody>
          <a:bodyPr/>
          <a:lstStyle/>
          <a:p>
            <a:endParaRPr lang="en-GB" sz="1819"/>
          </a:p>
        </p:txBody>
      </p:sp>
      <p:sp>
        <p:nvSpPr>
          <p:cNvPr id="53" name="Shape 24">
            <a:extLst>
              <a:ext uri="{FF2B5EF4-FFF2-40B4-BE49-F238E27FC236}">
                <a16:creationId xmlns:a16="http://schemas.microsoft.com/office/drawing/2014/main" id="{35C6D5EB-BF5A-D82B-9A4C-4AA9693DF200}"/>
              </a:ext>
            </a:extLst>
          </p:cNvPr>
          <p:cNvSpPr/>
          <p:nvPr/>
        </p:nvSpPr>
        <p:spPr>
          <a:xfrm>
            <a:off x="8645396" y="1754128"/>
            <a:ext cx="408265" cy="408265"/>
          </a:xfrm>
          <a:prstGeom prst="ellipse">
            <a:avLst/>
          </a:prstGeom>
          <a:solidFill>
            <a:srgbClr val="008C7A"/>
          </a:solidFill>
          <a:ln w="12700">
            <a:solidFill>
              <a:srgbClr val="008C7A"/>
            </a:solidFill>
            <a:prstDash val="solid"/>
          </a:ln>
        </p:spPr>
        <p:txBody>
          <a:bodyPr/>
          <a:lstStyle/>
          <a:p>
            <a:endParaRPr lang="en-GB" sz="1819"/>
          </a:p>
        </p:txBody>
      </p:sp>
      <p:sp>
        <p:nvSpPr>
          <p:cNvPr id="55" name="Text 25">
            <a:extLst>
              <a:ext uri="{FF2B5EF4-FFF2-40B4-BE49-F238E27FC236}">
                <a16:creationId xmlns:a16="http://schemas.microsoft.com/office/drawing/2014/main" id="{96668424-DD03-7EC0-1CB0-A09398C7CEF0}"/>
              </a:ext>
            </a:extLst>
          </p:cNvPr>
          <p:cNvSpPr/>
          <p:nvPr/>
        </p:nvSpPr>
        <p:spPr>
          <a:xfrm>
            <a:off x="8713440" y="1829733"/>
            <a:ext cx="272177" cy="136088"/>
          </a:xfrm>
          <a:prstGeom prst="rect">
            <a:avLst/>
          </a:prstGeom>
          <a:noFill/>
          <a:ln/>
        </p:spPr>
        <p:txBody>
          <a:bodyPr wrap="square" lIns="0" tIns="0" rIns="0" bIns="0" rtlCol="0" anchor="ctr"/>
          <a:lstStyle/>
          <a:p>
            <a:pPr algn="ctr"/>
            <a:r>
              <a:rPr lang="en-US" sz="1075" b="1">
                <a:solidFill>
                  <a:srgbClr val="FFFFFF"/>
                </a:solidFill>
              </a:rPr>
              <a:t>5</a:t>
            </a:r>
            <a:endParaRPr lang="en-US" sz="1075"/>
          </a:p>
        </p:txBody>
      </p:sp>
      <p:sp>
        <p:nvSpPr>
          <p:cNvPr id="57" name="Text 26">
            <a:extLst>
              <a:ext uri="{FF2B5EF4-FFF2-40B4-BE49-F238E27FC236}">
                <a16:creationId xmlns:a16="http://schemas.microsoft.com/office/drawing/2014/main" id="{BBAE3306-1658-D53A-320B-A5E78A128CDB}"/>
              </a:ext>
            </a:extLst>
          </p:cNvPr>
          <p:cNvSpPr/>
          <p:nvPr/>
        </p:nvSpPr>
        <p:spPr>
          <a:xfrm>
            <a:off x="8044338" y="2328724"/>
            <a:ext cx="1610380" cy="498991"/>
          </a:xfrm>
          <a:prstGeom prst="rect">
            <a:avLst/>
          </a:prstGeom>
          <a:noFill/>
          <a:ln/>
        </p:spPr>
        <p:txBody>
          <a:bodyPr wrap="square" lIns="210" tIns="210" rIns="210" bIns="210" rtlCol="0" anchor="ctr">
            <a:normAutofit/>
          </a:bodyPr>
          <a:lstStyle/>
          <a:p>
            <a:pPr algn="ctr"/>
            <a:r>
              <a:rPr lang="en-US" sz="1240" b="1">
                <a:solidFill>
                  <a:srgbClr val="203864"/>
                </a:solidFill>
              </a:rPr>
              <a:t>Themed inspections</a:t>
            </a:r>
            <a:endParaRPr lang="en-US" sz="1240"/>
          </a:p>
        </p:txBody>
      </p:sp>
      <p:sp>
        <p:nvSpPr>
          <p:cNvPr id="59" name="Text 27">
            <a:extLst>
              <a:ext uri="{FF2B5EF4-FFF2-40B4-BE49-F238E27FC236}">
                <a16:creationId xmlns:a16="http://schemas.microsoft.com/office/drawing/2014/main" id="{A8D9A17E-E5D4-676C-8774-DD47BEC7979A}"/>
              </a:ext>
            </a:extLst>
          </p:cNvPr>
          <p:cNvSpPr/>
          <p:nvPr/>
        </p:nvSpPr>
        <p:spPr>
          <a:xfrm>
            <a:off x="8074580" y="2971364"/>
            <a:ext cx="1549896" cy="1020663"/>
          </a:xfrm>
          <a:prstGeom prst="rect">
            <a:avLst/>
          </a:prstGeom>
          <a:noFill/>
          <a:ln/>
        </p:spPr>
        <p:txBody>
          <a:bodyPr wrap="square" lIns="315" tIns="315" rIns="315" bIns="315" rtlCol="0" anchor="ctr">
            <a:normAutofit/>
          </a:bodyPr>
          <a:lstStyle/>
          <a:p>
            <a:pPr algn="ctr"/>
            <a:r>
              <a:rPr lang="en-US" sz="1009" dirty="0">
                <a:solidFill>
                  <a:srgbClr val="262626"/>
                </a:solidFill>
              </a:rPr>
              <a:t>Use cross-cutting, risk-based themes informed by fleet and site intelligence</a:t>
            </a:r>
            <a:endParaRPr lang="en-US" sz="1009" dirty="0"/>
          </a:p>
        </p:txBody>
      </p:sp>
      <p:sp>
        <p:nvSpPr>
          <p:cNvPr id="61" name="Shape 28">
            <a:extLst>
              <a:ext uri="{FF2B5EF4-FFF2-40B4-BE49-F238E27FC236}">
                <a16:creationId xmlns:a16="http://schemas.microsoft.com/office/drawing/2014/main" id="{35EE2082-30C1-D0BC-F2CB-88522A966A22}"/>
              </a:ext>
            </a:extLst>
          </p:cNvPr>
          <p:cNvSpPr/>
          <p:nvPr/>
        </p:nvSpPr>
        <p:spPr>
          <a:xfrm>
            <a:off x="567035" y="4498578"/>
            <a:ext cx="8959155" cy="468749"/>
          </a:xfrm>
          <a:prstGeom prst="roundRect">
            <a:avLst>
              <a:gd name="adj" fmla="val 8065"/>
            </a:avLst>
          </a:prstGeom>
          <a:solidFill>
            <a:srgbClr val="FFF2CC"/>
          </a:solidFill>
          <a:ln w="12700">
            <a:solidFill>
              <a:srgbClr val="D6B656"/>
            </a:solidFill>
            <a:prstDash val="solid"/>
          </a:ln>
        </p:spPr>
        <p:txBody>
          <a:bodyPr/>
          <a:lstStyle/>
          <a:p>
            <a:endParaRPr lang="en-GB" sz="1819"/>
          </a:p>
        </p:txBody>
      </p:sp>
      <p:sp>
        <p:nvSpPr>
          <p:cNvPr id="63" name="Text 29">
            <a:extLst>
              <a:ext uri="{FF2B5EF4-FFF2-40B4-BE49-F238E27FC236}">
                <a16:creationId xmlns:a16="http://schemas.microsoft.com/office/drawing/2014/main" id="{2D026C81-BBAD-40A2-AF0A-422DDD494B69}"/>
              </a:ext>
            </a:extLst>
          </p:cNvPr>
          <p:cNvSpPr/>
          <p:nvPr/>
        </p:nvSpPr>
        <p:spPr>
          <a:xfrm>
            <a:off x="718244" y="4611985"/>
            <a:ext cx="8656737" cy="204133"/>
          </a:xfrm>
          <a:prstGeom prst="rect">
            <a:avLst/>
          </a:prstGeom>
          <a:noFill/>
          <a:ln/>
        </p:spPr>
        <p:txBody>
          <a:bodyPr wrap="square" lIns="0" tIns="0" rIns="0" bIns="0" rtlCol="0" anchor="ctr">
            <a:normAutofit fontScale="92500"/>
          </a:bodyPr>
          <a:lstStyle/>
          <a:p>
            <a:pPr algn="ctr"/>
            <a:r>
              <a:rPr lang="en-US" sz="1158" b="1" dirty="0">
                <a:solidFill>
                  <a:srgbClr val="7F6000"/>
                </a:solidFill>
              </a:rPr>
              <a:t>Not deregulation: all </a:t>
            </a:r>
            <a:r>
              <a:rPr lang="en-US" sz="1158" b="1" dirty="0" err="1">
                <a:solidFill>
                  <a:srgbClr val="7F6000"/>
                </a:solidFill>
              </a:rPr>
              <a:t>licence</a:t>
            </a:r>
            <a:r>
              <a:rPr lang="en-US" sz="1158" b="1" dirty="0">
                <a:solidFill>
                  <a:srgbClr val="7F6000"/>
                </a:solidFill>
              </a:rPr>
              <a:t> conditions remain applicable and ONR retains regulatory independence and discretion to increase attention</a:t>
            </a:r>
            <a:endParaRPr lang="en-US" sz="1158" dirty="0"/>
          </a:p>
        </p:txBody>
      </p:sp>
    </p:spTree>
    <p:extLst>
      <p:ext uri="{BB962C8B-B14F-4D97-AF65-F5344CB8AC3E}">
        <p14:creationId xmlns:p14="http://schemas.microsoft.com/office/powerpoint/2010/main" val="3703009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5C386-CADC-69B5-CC7F-737BB6341349}"/>
              </a:ext>
            </a:extLst>
          </p:cNvPr>
          <p:cNvSpPr>
            <a:spLocks noGrp="1"/>
          </p:cNvSpPr>
          <p:nvPr>
            <p:ph type="title"/>
          </p:nvPr>
        </p:nvSpPr>
        <p:spPr>
          <a:xfrm>
            <a:off x="449263" y="0"/>
            <a:ext cx="9631362" cy="941388"/>
          </a:xfrm>
        </p:spPr>
        <p:txBody>
          <a:bodyPr/>
          <a:lstStyle/>
          <a:p>
            <a:r>
              <a:rPr lang="en-US" sz="2400" dirty="0">
                <a:solidFill>
                  <a:schemeClr val="accent1">
                    <a:lumMod val="50000"/>
                  </a:schemeClr>
                </a:solidFill>
                <a:ea typeface="Arial" pitchFamily="34" charset="-122"/>
                <a:cs typeface="Arial" pitchFamily="34" charset="-120"/>
              </a:rPr>
              <a:t>Key Decommissioning Milestones (KDM)</a:t>
            </a:r>
            <a:endParaRPr lang="en-GB" sz="2400" dirty="0">
              <a:solidFill>
                <a:schemeClr val="accent1">
                  <a:lumMod val="50000"/>
                </a:schemeClr>
              </a:solidFill>
            </a:endParaRPr>
          </a:p>
        </p:txBody>
      </p:sp>
      <p:sp>
        <p:nvSpPr>
          <p:cNvPr id="5" name="Shape 1">
            <a:extLst>
              <a:ext uri="{FF2B5EF4-FFF2-40B4-BE49-F238E27FC236}">
                <a16:creationId xmlns:a16="http://schemas.microsoft.com/office/drawing/2014/main" id="{B2960D19-0FA7-1D0D-A48D-81BE06D0DD77}"/>
              </a:ext>
            </a:extLst>
          </p:cNvPr>
          <p:cNvSpPr/>
          <p:nvPr/>
        </p:nvSpPr>
        <p:spPr>
          <a:xfrm>
            <a:off x="340221" y="1058565"/>
            <a:ext cx="2857857" cy="1648182"/>
          </a:xfrm>
          <a:prstGeom prst="roundRect">
            <a:avLst>
              <a:gd name="adj" fmla="val 1835"/>
            </a:avLst>
          </a:prstGeom>
          <a:solidFill>
            <a:srgbClr val="E8F5F2"/>
          </a:solidFill>
          <a:ln w="12700">
            <a:solidFill>
              <a:srgbClr val="008C7A"/>
            </a:solidFill>
            <a:prstDash val="solid"/>
          </a:ln>
        </p:spPr>
        <p:txBody>
          <a:bodyPr/>
          <a:lstStyle/>
          <a:p>
            <a:endParaRPr lang="en-GB" sz="1819"/>
          </a:p>
        </p:txBody>
      </p:sp>
      <p:sp>
        <p:nvSpPr>
          <p:cNvPr id="7" name="Text 2">
            <a:extLst>
              <a:ext uri="{FF2B5EF4-FFF2-40B4-BE49-F238E27FC236}">
                <a16:creationId xmlns:a16="http://schemas.microsoft.com/office/drawing/2014/main" id="{C8709899-67EB-A0E5-7551-5111238C048D}"/>
              </a:ext>
            </a:extLst>
          </p:cNvPr>
          <p:cNvSpPr/>
          <p:nvPr/>
        </p:nvSpPr>
        <p:spPr>
          <a:xfrm>
            <a:off x="506551" y="1224895"/>
            <a:ext cx="2532757" cy="249495"/>
          </a:xfrm>
          <a:prstGeom prst="rect">
            <a:avLst/>
          </a:prstGeom>
          <a:noFill/>
          <a:ln/>
        </p:spPr>
        <p:txBody>
          <a:bodyPr wrap="square" lIns="0" tIns="0" rIns="0" bIns="0" rtlCol="0" anchor="ctr"/>
          <a:lstStyle/>
          <a:p>
            <a:r>
              <a:rPr lang="en-US" sz="1323" b="1">
                <a:solidFill>
                  <a:srgbClr val="008C7A"/>
                </a:solidFill>
              </a:rPr>
              <a:t>What KDMs are intended to do</a:t>
            </a:r>
            <a:endParaRPr lang="en-US" sz="1323"/>
          </a:p>
        </p:txBody>
      </p:sp>
      <p:sp>
        <p:nvSpPr>
          <p:cNvPr id="9" name="Text 3">
            <a:extLst>
              <a:ext uri="{FF2B5EF4-FFF2-40B4-BE49-F238E27FC236}">
                <a16:creationId xmlns:a16="http://schemas.microsoft.com/office/drawing/2014/main" id="{E23C0196-01E9-F4F6-3FE0-A892BC259673}"/>
              </a:ext>
            </a:extLst>
          </p:cNvPr>
          <p:cNvSpPr/>
          <p:nvPr/>
        </p:nvSpPr>
        <p:spPr>
          <a:xfrm>
            <a:off x="514111" y="1534874"/>
            <a:ext cx="2479834" cy="967740"/>
          </a:xfrm>
          <a:prstGeom prst="rect">
            <a:avLst/>
          </a:prstGeom>
          <a:noFill/>
          <a:ln/>
        </p:spPr>
        <p:txBody>
          <a:bodyPr wrap="square" lIns="840" tIns="840" rIns="840" bIns="840" rtlCol="0" anchor="ctr">
            <a:normAutofit/>
          </a:bodyPr>
          <a:lstStyle/>
          <a:p>
            <a:pPr marL="147005" indent="-147005">
              <a:buSzPct val="100000"/>
              <a:buChar char="•"/>
            </a:pPr>
            <a:r>
              <a:rPr lang="en-US" sz="1034">
                <a:solidFill>
                  <a:srgbClr val="262626"/>
                </a:solidFill>
                <a:latin typeface="Arial" pitchFamily="34" charset="0"/>
                <a:ea typeface="Arial" pitchFamily="34" charset="-122"/>
                <a:cs typeface="Arial" pitchFamily="34" charset="-120"/>
              </a:rPr>
              <a:t>Provide quantifiable nuclear and conventional safety risk reduction</a:t>
            </a:r>
            <a:endParaRPr lang="en-US" sz="1034"/>
          </a:p>
          <a:p>
            <a:pPr marL="147005" indent="-147005">
              <a:buSzPct val="100000"/>
              <a:buChar char="•"/>
            </a:pPr>
            <a:r>
              <a:rPr lang="en-US" sz="1034">
                <a:solidFill>
                  <a:srgbClr val="262626"/>
                </a:solidFill>
                <a:latin typeface="Arial" pitchFamily="34" charset="0"/>
                <a:ea typeface="Arial" pitchFamily="34" charset="-122"/>
                <a:cs typeface="Arial" pitchFamily="34" charset="-120"/>
              </a:rPr>
              <a:t>Focus on risks that are highest or least well controlled</a:t>
            </a:r>
            <a:endParaRPr lang="en-US" sz="1034"/>
          </a:p>
          <a:p>
            <a:pPr marL="147005" indent="-147005">
              <a:buSzPct val="100000"/>
              <a:buChar char="•"/>
            </a:pPr>
            <a:r>
              <a:rPr lang="en-US" sz="1034">
                <a:solidFill>
                  <a:srgbClr val="262626"/>
                </a:solidFill>
                <a:latin typeface="Arial" pitchFamily="34" charset="0"/>
                <a:ea typeface="Arial" pitchFamily="34" charset="-122"/>
                <a:cs typeface="Arial" pitchFamily="34" charset="-120"/>
              </a:rPr>
              <a:t>Support accountability for timely decommissioning delivery</a:t>
            </a:r>
            <a:endParaRPr lang="en-US" sz="1034"/>
          </a:p>
        </p:txBody>
      </p:sp>
      <p:sp>
        <p:nvSpPr>
          <p:cNvPr id="11" name="Shape 4">
            <a:extLst>
              <a:ext uri="{FF2B5EF4-FFF2-40B4-BE49-F238E27FC236}">
                <a16:creationId xmlns:a16="http://schemas.microsoft.com/office/drawing/2014/main" id="{1731739A-5BBD-E2CC-48F2-CAB31C918D7A}"/>
              </a:ext>
            </a:extLst>
          </p:cNvPr>
          <p:cNvSpPr/>
          <p:nvPr/>
        </p:nvSpPr>
        <p:spPr>
          <a:xfrm>
            <a:off x="3379529" y="1058565"/>
            <a:ext cx="3061990" cy="1648182"/>
          </a:xfrm>
          <a:prstGeom prst="roundRect">
            <a:avLst>
              <a:gd name="adj" fmla="val 1835"/>
            </a:avLst>
          </a:prstGeom>
          <a:solidFill>
            <a:srgbClr val="EAF0F8"/>
          </a:solidFill>
          <a:ln w="12700">
            <a:solidFill>
              <a:srgbClr val="2F5597"/>
            </a:solidFill>
            <a:prstDash val="solid"/>
          </a:ln>
        </p:spPr>
        <p:txBody>
          <a:bodyPr/>
          <a:lstStyle/>
          <a:p>
            <a:endParaRPr lang="en-GB" sz="1819"/>
          </a:p>
        </p:txBody>
      </p:sp>
      <p:sp>
        <p:nvSpPr>
          <p:cNvPr id="13" name="Text 5">
            <a:extLst>
              <a:ext uri="{FF2B5EF4-FFF2-40B4-BE49-F238E27FC236}">
                <a16:creationId xmlns:a16="http://schemas.microsoft.com/office/drawing/2014/main" id="{A5480AF6-CAC7-996C-67CB-5CAD11DFECC9}"/>
              </a:ext>
            </a:extLst>
          </p:cNvPr>
          <p:cNvSpPr/>
          <p:nvPr/>
        </p:nvSpPr>
        <p:spPr>
          <a:xfrm>
            <a:off x="3553420" y="1224895"/>
            <a:ext cx="2683966" cy="249495"/>
          </a:xfrm>
          <a:prstGeom prst="rect">
            <a:avLst/>
          </a:prstGeom>
          <a:noFill/>
          <a:ln/>
        </p:spPr>
        <p:txBody>
          <a:bodyPr wrap="square" lIns="0" tIns="0" rIns="0" bIns="0" rtlCol="0" anchor="ctr"/>
          <a:lstStyle/>
          <a:p>
            <a:r>
              <a:rPr lang="en-US" sz="1323" b="1">
                <a:solidFill>
                  <a:srgbClr val="2F5597"/>
                </a:solidFill>
              </a:rPr>
              <a:t>Basis for NRS prioritisation</a:t>
            </a:r>
            <a:endParaRPr lang="en-US" sz="1323"/>
          </a:p>
        </p:txBody>
      </p:sp>
      <p:sp>
        <p:nvSpPr>
          <p:cNvPr id="15" name="Text 6">
            <a:extLst>
              <a:ext uri="{FF2B5EF4-FFF2-40B4-BE49-F238E27FC236}">
                <a16:creationId xmlns:a16="http://schemas.microsoft.com/office/drawing/2014/main" id="{5D9C75ED-0CAF-EC27-65B6-EBC84E92D97C}"/>
              </a:ext>
            </a:extLst>
          </p:cNvPr>
          <p:cNvSpPr/>
          <p:nvPr/>
        </p:nvSpPr>
        <p:spPr>
          <a:xfrm>
            <a:off x="3568541" y="1549995"/>
            <a:ext cx="1247477" cy="211693"/>
          </a:xfrm>
          <a:prstGeom prst="rect">
            <a:avLst/>
          </a:prstGeom>
          <a:noFill/>
          <a:ln/>
        </p:spPr>
        <p:txBody>
          <a:bodyPr wrap="square" lIns="0" tIns="0" rIns="0" bIns="0" rtlCol="0" anchor="ctr"/>
          <a:lstStyle/>
          <a:p>
            <a:r>
              <a:rPr lang="en-US" sz="1009" b="1">
                <a:solidFill>
                  <a:srgbClr val="203864"/>
                </a:solidFill>
              </a:rPr>
              <a:t>Reducing risk and hazard</a:t>
            </a:r>
            <a:endParaRPr lang="en-US" sz="1009"/>
          </a:p>
        </p:txBody>
      </p:sp>
      <p:sp>
        <p:nvSpPr>
          <p:cNvPr id="17" name="Text 7">
            <a:extLst>
              <a:ext uri="{FF2B5EF4-FFF2-40B4-BE49-F238E27FC236}">
                <a16:creationId xmlns:a16="http://schemas.microsoft.com/office/drawing/2014/main" id="{28F6CCBF-18D1-E531-77CE-7727A0598447}"/>
              </a:ext>
            </a:extLst>
          </p:cNvPr>
          <p:cNvSpPr/>
          <p:nvPr/>
        </p:nvSpPr>
        <p:spPr>
          <a:xfrm>
            <a:off x="3553420" y="1769249"/>
            <a:ext cx="1323082" cy="718245"/>
          </a:xfrm>
          <a:prstGeom prst="rect">
            <a:avLst/>
          </a:prstGeom>
          <a:noFill/>
          <a:ln/>
        </p:spPr>
        <p:txBody>
          <a:bodyPr wrap="square" lIns="840" tIns="840" rIns="840" bIns="840" rtlCol="0" anchor="ctr">
            <a:normAutofit/>
          </a:bodyPr>
          <a:lstStyle/>
          <a:p>
            <a:pPr marL="147005" indent="-147005">
              <a:buSzPct val="100000"/>
              <a:buChar char="•"/>
            </a:pPr>
            <a:r>
              <a:rPr lang="en-US" sz="868">
                <a:solidFill>
                  <a:srgbClr val="262626"/>
                </a:solidFill>
                <a:latin typeface="Arial" pitchFamily="34" charset="0"/>
                <a:ea typeface="Arial" pitchFamily="34" charset="-122"/>
                <a:cs typeface="Arial" pitchFamily="34" charset="-120"/>
              </a:rPr>
              <a:t>Asset condition</a:t>
            </a:r>
            <a:endParaRPr lang="en-US" sz="868"/>
          </a:p>
          <a:p>
            <a:pPr marL="147005" indent="-147005">
              <a:buSzPct val="100000"/>
              <a:buChar char="•"/>
            </a:pPr>
            <a:r>
              <a:rPr lang="en-US" sz="868">
                <a:solidFill>
                  <a:srgbClr val="262626"/>
                </a:solidFill>
                <a:latin typeface="Arial" pitchFamily="34" charset="0"/>
                <a:ea typeface="Arial" pitchFamily="34" charset="-122"/>
                <a:cs typeface="Arial" pitchFamily="34" charset="-120"/>
              </a:rPr>
              <a:t>Asbestos</a:t>
            </a:r>
            <a:endParaRPr lang="en-US" sz="868"/>
          </a:p>
          <a:p>
            <a:pPr marL="147005" indent="-147005">
              <a:buSzPct val="100000"/>
              <a:buChar char="•"/>
            </a:pPr>
            <a:r>
              <a:rPr lang="en-US" sz="868">
                <a:solidFill>
                  <a:srgbClr val="262626"/>
                </a:solidFill>
                <a:latin typeface="Arial" pitchFamily="34" charset="0"/>
                <a:ea typeface="Arial" pitchFamily="34" charset="-122"/>
                <a:cs typeface="Arial" pitchFamily="34" charset="-120"/>
              </a:rPr>
              <a:t>Environmental risks</a:t>
            </a:r>
            <a:endParaRPr lang="en-US" sz="868"/>
          </a:p>
          <a:p>
            <a:pPr marL="147005" indent="-147005">
              <a:buSzPct val="100000"/>
              <a:buChar char="•"/>
            </a:pPr>
            <a:r>
              <a:rPr lang="en-US" sz="868">
                <a:solidFill>
                  <a:srgbClr val="262626"/>
                </a:solidFill>
                <a:latin typeface="Arial" pitchFamily="34" charset="0"/>
                <a:ea typeface="Arial" pitchFamily="34" charset="-122"/>
                <a:cs typeface="Arial" pitchFamily="34" charset="-120"/>
              </a:rPr>
              <a:t>Radiological waste</a:t>
            </a:r>
            <a:endParaRPr lang="en-US" sz="868"/>
          </a:p>
        </p:txBody>
      </p:sp>
      <p:sp>
        <p:nvSpPr>
          <p:cNvPr id="19" name="Text 8">
            <a:extLst>
              <a:ext uri="{FF2B5EF4-FFF2-40B4-BE49-F238E27FC236}">
                <a16:creationId xmlns:a16="http://schemas.microsoft.com/office/drawing/2014/main" id="{8745C4FF-2CCD-5FD8-E923-C14FEE701BF9}"/>
              </a:ext>
            </a:extLst>
          </p:cNvPr>
          <p:cNvSpPr/>
          <p:nvPr/>
        </p:nvSpPr>
        <p:spPr>
          <a:xfrm>
            <a:off x="4929425" y="1549995"/>
            <a:ext cx="1300401" cy="211693"/>
          </a:xfrm>
          <a:prstGeom prst="rect">
            <a:avLst/>
          </a:prstGeom>
          <a:noFill/>
          <a:ln/>
        </p:spPr>
        <p:txBody>
          <a:bodyPr wrap="square" lIns="0" tIns="0" rIns="0" bIns="0" rtlCol="0" anchor="ctr"/>
          <a:lstStyle/>
          <a:p>
            <a:r>
              <a:rPr lang="en-US" sz="1009" b="1">
                <a:solidFill>
                  <a:srgbClr val="203864"/>
                </a:solidFill>
              </a:rPr>
              <a:t>Sustainable outcomes</a:t>
            </a:r>
            <a:endParaRPr lang="en-US" sz="1009"/>
          </a:p>
        </p:txBody>
      </p:sp>
      <p:sp>
        <p:nvSpPr>
          <p:cNvPr id="21" name="Text 9">
            <a:extLst>
              <a:ext uri="{FF2B5EF4-FFF2-40B4-BE49-F238E27FC236}">
                <a16:creationId xmlns:a16="http://schemas.microsoft.com/office/drawing/2014/main" id="{B49F7FFF-4E09-D2B0-D907-756B58ED87C4}"/>
              </a:ext>
            </a:extLst>
          </p:cNvPr>
          <p:cNvSpPr/>
          <p:nvPr/>
        </p:nvSpPr>
        <p:spPr>
          <a:xfrm>
            <a:off x="4914304" y="1769249"/>
            <a:ext cx="1323082" cy="718245"/>
          </a:xfrm>
          <a:prstGeom prst="rect">
            <a:avLst/>
          </a:prstGeom>
          <a:noFill/>
          <a:ln/>
        </p:spPr>
        <p:txBody>
          <a:bodyPr wrap="square" lIns="840" tIns="840" rIns="840" bIns="840" rtlCol="0" anchor="ctr">
            <a:normAutofit/>
          </a:bodyPr>
          <a:lstStyle/>
          <a:p>
            <a:pPr marL="147005" indent="-147005">
              <a:buSzPct val="100000"/>
              <a:buChar char="•"/>
            </a:pPr>
            <a:r>
              <a:rPr lang="en-US" sz="868">
                <a:solidFill>
                  <a:srgbClr val="262626"/>
                </a:solidFill>
                <a:latin typeface="Arial" pitchFamily="34" charset="0"/>
                <a:ea typeface="Arial" pitchFamily="34" charset="-122"/>
                <a:cs typeface="Arial" pitchFamily="34" charset="-120"/>
              </a:rPr>
              <a:t>Lifetime cost</a:t>
            </a:r>
            <a:endParaRPr lang="en-US" sz="868"/>
          </a:p>
          <a:p>
            <a:pPr marL="147005" indent="-147005">
              <a:buSzPct val="100000"/>
              <a:buChar char="•"/>
            </a:pPr>
            <a:r>
              <a:rPr lang="en-US" sz="868">
                <a:solidFill>
                  <a:srgbClr val="262626"/>
                </a:solidFill>
                <a:latin typeface="Arial" pitchFamily="34" charset="0"/>
                <a:ea typeface="Arial" pitchFamily="34" charset="-122"/>
                <a:cs typeface="Arial" pitchFamily="34" charset="-120"/>
              </a:rPr>
              <a:t>Environmental value</a:t>
            </a:r>
            <a:endParaRPr lang="en-US" sz="868"/>
          </a:p>
          <a:p>
            <a:pPr marL="147005" indent="-147005">
              <a:buSzPct val="100000"/>
              <a:buChar char="•"/>
            </a:pPr>
            <a:r>
              <a:rPr lang="en-US" sz="868">
                <a:solidFill>
                  <a:srgbClr val="262626"/>
                </a:solidFill>
                <a:latin typeface="Arial" pitchFamily="34" charset="0"/>
                <a:ea typeface="Arial" pitchFamily="34" charset="-122"/>
                <a:cs typeface="Arial" pitchFamily="34" charset="-120"/>
              </a:rPr>
              <a:t>Socio-economic dependence</a:t>
            </a:r>
            <a:endParaRPr lang="en-US" sz="868"/>
          </a:p>
          <a:p>
            <a:pPr marL="147005" indent="-147005">
              <a:buSzPct val="100000"/>
              <a:buChar char="•"/>
            </a:pPr>
            <a:r>
              <a:rPr lang="en-US" sz="868">
                <a:solidFill>
                  <a:srgbClr val="262626"/>
                </a:solidFill>
                <a:latin typeface="Arial" pitchFamily="34" charset="0"/>
                <a:ea typeface="Arial" pitchFamily="34" charset="-122"/>
                <a:cs typeface="Arial" pitchFamily="34" charset="-120"/>
              </a:rPr>
              <a:t>Enabling the mission</a:t>
            </a:r>
            <a:endParaRPr lang="en-US" sz="868"/>
          </a:p>
        </p:txBody>
      </p:sp>
      <p:sp>
        <p:nvSpPr>
          <p:cNvPr id="23" name="Shape 10">
            <a:extLst>
              <a:ext uri="{FF2B5EF4-FFF2-40B4-BE49-F238E27FC236}">
                <a16:creationId xmlns:a16="http://schemas.microsoft.com/office/drawing/2014/main" id="{40257448-7977-475E-F88F-A17AFF5C6983}"/>
              </a:ext>
            </a:extLst>
          </p:cNvPr>
          <p:cNvSpPr/>
          <p:nvPr/>
        </p:nvSpPr>
        <p:spPr>
          <a:xfrm>
            <a:off x="6622970" y="1058565"/>
            <a:ext cx="2993946" cy="1648182"/>
          </a:xfrm>
          <a:prstGeom prst="roundRect">
            <a:avLst>
              <a:gd name="adj" fmla="val 1835"/>
            </a:avLst>
          </a:prstGeom>
          <a:solidFill>
            <a:srgbClr val="FFF2CC"/>
          </a:solidFill>
          <a:ln w="12700">
            <a:solidFill>
              <a:srgbClr val="D6B656"/>
            </a:solidFill>
            <a:prstDash val="solid"/>
          </a:ln>
        </p:spPr>
        <p:txBody>
          <a:bodyPr/>
          <a:lstStyle/>
          <a:p>
            <a:endParaRPr lang="en-GB" sz="1819"/>
          </a:p>
        </p:txBody>
      </p:sp>
      <p:sp>
        <p:nvSpPr>
          <p:cNvPr id="25" name="Text 11">
            <a:extLst>
              <a:ext uri="{FF2B5EF4-FFF2-40B4-BE49-F238E27FC236}">
                <a16:creationId xmlns:a16="http://schemas.microsoft.com/office/drawing/2014/main" id="{E2B17254-F286-E7F1-B073-5CFE56CA52AF}"/>
              </a:ext>
            </a:extLst>
          </p:cNvPr>
          <p:cNvSpPr/>
          <p:nvPr/>
        </p:nvSpPr>
        <p:spPr>
          <a:xfrm>
            <a:off x="6796861" y="1224895"/>
            <a:ext cx="2661285" cy="249495"/>
          </a:xfrm>
          <a:prstGeom prst="rect">
            <a:avLst/>
          </a:prstGeom>
          <a:noFill/>
          <a:ln/>
        </p:spPr>
        <p:txBody>
          <a:bodyPr wrap="square" lIns="0" tIns="0" rIns="0" bIns="0" rtlCol="0" anchor="ctr"/>
          <a:lstStyle/>
          <a:p>
            <a:r>
              <a:rPr lang="en-US" sz="1323" b="1" dirty="0">
                <a:solidFill>
                  <a:srgbClr val="7F6000"/>
                </a:solidFill>
              </a:rPr>
              <a:t>ONR position</a:t>
            </a:r>
            <a:endParaRPr lang="en-US" sz="1323" dirty="0"/>
          </a:p>
        </p:txBody>
      </p:sp>
      <p:sp>
        <p:nvSpPr>
          <p:cNvPr id="27" name="Text 12">
            <a:extLst>
              <a:ext uri="{FF2B5EF4-FFF2-40B4-BE49-F238E27FC236}">
                <a16:creationId xmlns:a16="http://schemas.microsoft.com/office/drawing/2014/main" id="{0C600E0F-8090-D66A-AC0C-5FC0008F24E5}"/>
              </a:ext>
            </a:extLst>
          </p:cNvPr>
          <p:cNvSpPr/>
          <p:nvPr/>
        </p:nvSpPr>
        <p:spPr>
          <a:xfrm>
            <a:off x="6789301" y="1534875"/>
            <a:ext cx="2631043" cy="975300"/>
          </a:xfrm>
          <a:prstGeom prst="rect">
            <a:avLst/>
          </a:prstGeom>
          <a:noFill/>
          <a:ln/>
        </p:spPr>
        <p:txBody>
          <a:bodyPr wrap="square" lIns="840" tIns="840" rIns="840" bIns="840" rtlCol="0" anchor="ctr">
            <a:normAutofit/>
          </a:bodyPr>
          <a:lstStyle/>
          <a:p>
            <a:pPr marL="147005" indent="-147005">
              <a:buSzPct val="100000"/>
              <a:buChar char="•"/>
            </a:pPr>
            <a:r>
              <a:rPr lang="en-US" sz="951" dirty="0">
                <a:solidFill>
                  <a:srgbClr val="262626"/>
                </a:solidFill>
                <a:latin typeface="Arial" pitchFamily="34" charset="0"/>
                <a:ea typeface="Arial" pitchFamily="34" charset="-122"/>
                <a:cs typeface="Arial" pitchFamily="34" charset="-120"/>
              </a:rPr>
              <a:t>Nine proposed KDMs are broadly appropriate and represented step changes in risk reduction</a:t>
            </a:r>
            <a:endParaRPr lang="en-US" sz="951" dirty="0"/>
          </a:p>
          <a:p>
            <a:pPr marL="147005" indent="-147005">
              <a:buSzPct val="100000"/>
              <a:buChar char="•"/>
            </a:pPr>
            <a:r>
              <a:rPr lang="en-US" sz="951" dirty="0">
                <a:solidFill>
                  <a:srgbClr val="262626"/>
                </a:solidFill>
                <a:latin typeface="Arial" pitchFamily="34" charset="0"/>
                <a:ea typeface="Arial" pitchFamily="34" charset="-122"/>
                <a:cs typeface="Arial" pitchFamily="34" charset="-120"/>
              </a:rPr>
              <a:t>KPMs and KPIs being developed</a:t>
            </a:r>
            <a:endParaRPr lang="en-US" sz="951" dirty="0"/>
          </a:p>
        </p:txBody>
      </p:sp>
      <p:sp>
        <p:nvSpPr>
          <p:cNvPr id="29" name="Text 13">
            <a:extLst>
              <a:ext uri="{FF2B5EF4-FFF2-40B4-BE49-F238E27FC236}">
                <a16:creationId xmlns:a16="http://schemas.microsoft.com/office/drawing/2014/main" id="{E860F92B-6023-8840-3A44-C99560D3C22B}"/>
              </a:ext>
            </a:extLst>
          </p:cNvPr>
          <p:cNvSpPr/>
          <p:nvPr/>
        </p:nvSpPr>
        <p:spPr>
          <a:xfrm>
            <a:off x="370462" y="2948682"/>
            <a:ext cx="5443538" cy="257056"/>
          </a:xfrm>
          <a:prstGeom prst="rect">
            <a:avLst/>
          </a:prstGeom>
          <a:noFill/>
          <a:ln/>
        </p:spPr>
        <p:txBody>
          <a:bodyPr wrap="square" lIns="0" tIns="0" rIns="0" bIns="0" rtlCol="0" anchor="ctr"/>
          <a:lstStyle/>
          <a:p>
            <a:r>
              <a:rPr lang="en-US" sz="1406" b="1">
                <a:solidFill>
                  <a:srgbClr val="203864"/>
                </a:solidFill>
              </a:rPr>
              <a:t>Nine NRS proposed Key Decommissioning Milestones</a:t>
            </a:r>
            <a:endParaRPr lang="en-US" sz="1406"/>
          </a:p>
        </p:txBody>
      </p:sp>
      <p:sp>
        <p:nvSpPr>
          <p:cNvPr id="31" name="Shape 14">
            <a:extLst>
              <a:ext uri="{FF2B5EF4-FFF2-40B4-BE49-F238E27FC236}">
                <a16:creationId xmlns:a16="http://schemas.microsoft.com/office/drawing/2014/main" id="{26601F9D-8E49-435F-7578-407F2EE23813}"/>
              </a:ext>
            </a:extLst>
          </p:cNvPr>
          <p:cNvSpPr/>
          <p:nvPr/>
        </p:nvSpPr>
        <p:spPr>
          <a:xfrm>
            <a:off x="355342" y="3296464"/>
            <a:ext cx="1950601" cy="393144"/>
          </a:xfrm>
          <a:prstGeom prst="roundRect">
            <a:avLst>
              <a:gd name="adj" fmla="val 5769"/>
            </a:avLst>
          </a:prstGeom>
          <a:solidFill>
            <a:srgbClr val="EAF0F8"/>
          </a:solidFill>
          <a:ln w="8890">
            <a:solidFill>
              <a:srgbClr val="2F5597"/>
            </a:solidFill>
            <a:prstDash val="solid"/>
          </a:ln>
        </p:spPr>
        <p:txBody>
          <a:bodyPr/>
          <a:lstStyle/>
          <a:p>
            <a:endParaRPr lang="en-GB" sz="1819"/>
          </a:p>
        </p:txBody>
      </p:sp>
      <p:sp>
        <p:nvSpPr>
          <p:cNvPr id="33" name="Text 15">
            <a:extLst>
              <a:ext uri="{FF2B5EF4-FFF2-40B4-BE49-F238E27FC236}">
                <a16:creationId xmlns:a16="http://schemas.microsoft.com/office/drawing/2014/main" id="{CC83FBB4-A4FD-37D0-9D28-08DD041D0AD3}"/>
              </a:ext>
            </a:extLst>
          </p:cNvPr>
          <p:cNvSpPr/>
          <p:nvPr/>
        </p:nvSpPr>
        <p:spPr>
          <a:xfrm>
            <a:off x="423386" y="3349387"/>
            <a:ext cx="1814513" cy="287298"/>
          </a:xfrm>
          <a:prstGeom prst="rect">
            <a:avLst/>
          </a:prstGeom>
          <a:noFill/>
          <a:ln/>
        </p:spPr>
        <p:txBody>
          <a:bodyPr wrap="square" lIns="0" tIns="0" rIns="0" bIns="0" rtlCol="0" anchor="ctr">
            <a:normAutofit/>
          </a:bodyPr>
          <a:lstStyle/>
          <a:p>
            <a:pPr algn="ctr"/>
            <a:r>
              <a:rPr lang="en-US" sz="794" b="1">
                <a:solidFill>
                  <a:srgbClr val="203864"/>
                </a:solidFill>
              </a:rPr>
              <a:t>Trawsfynydd
</a:t>
            </a:r>
            <a:r>
              <a:rPr lang="en-US" sz="794">
                <a:solidFill>
                  <a:srgbClr val="262626"/>
                </a:solidFill>
              </a:rPr>
              <a:t>Reactor building height reduction</a:t>
            </a:r>
            <a:endParaRPr lang="en-US" sz="794"/>
          </a:p>
        </p:txBody>
      </p:sp>
      <p:sp>
        <p:nvSpPr>
          <p:cNvPr id="35" name="Shape 16">
            <a:extLst>
              <a:ext uri="{FF2B5EF4-FFF2-40B4-BE49-F238E27FC236}">
                <a16:creationId xmlns:a16="http://schemas.microsoft.com/office/drawing/2014/main" id="{1665BC11-BB8B-618E-2AA6-6A5C896A1413}"/>
              </a:ext>
            </a:extLst>
          </p:cNvPr>
          <p:cNvSpPr/>
          <p:nvPr/>
        </p:nvSpPr>
        <p:spPr>
          <a:xfrm>
            <a:off x="2457152" y="3296464"/>
            <a:ext cx="1950601" cy="393144"/>
          </a:xfrm>
          <a:prstGeom prst="roundRect">
            <a:avLst>
              <a:gd name="adj" fmla="val 5769"/>
            </a:avLst>
          </a:prstGeom>
          <a:solidFill>
            <a:srgbClr val="EAF0F8"/>
          </a:solidFill>
          <a:ln w="8890">
            <a:solidFill>
              <a:srgbClr val="2F5597"/>
            </a:solidFill>
            <a:prstDash val="solid"/>
          </a:ln>
        </p:spPr>
        <p:txBody>
          <a:bodyPr/>
          <a:lstStyle/>
          <a:p>
            <a:endParaRPr lang="en-GB" sz="1819"/>
          </a:p>
        </p:txBody>
      </p:sp>
      <p:sp>
        <p:nvSpPr>
          <p:cNvPr id="37" name="Text 17">
            <a:extLst>
              <a:ext uri="{FF2B5EF4-FFF2-40B4-BE49-F238E27FC236}">
                <a16:creationId xmlns:a16="http://schemas.microsoft.com/office/drawing/2014/main" id="{8D80C8FA-C901-24B1-8A7B-7776A9E0DCE5}"/>
              </a:ext>
            </a:extLst>
          </p:cNvPr>
          <p:cNvSpPr/>
          <p:nvPr/>
        </p:nvSpPr>
        <p:spPr>
          <a:xfrm>
            <a:off x="2525196" y="3349387"/>
            <a:ext cx="1814513" cy="287298"/>
          </a:xfrm>
          <a:prstGeom prst="rect">
            <a:avLst/>
          </a:prstGeom>
          <a:noFill/>
          <a:ln/>
        </p:spPr>
        <p:txBody>
          <a:bodyPr wrap="square" lIns="0" tIns="0" rIns="0" bIns="0" rtlCol="0" anchor="ctr">
            <a:normAutofit/>
          </a:bodyPr>
          <a:lstStyle/>
          <a:p>
            <a:pPr algn="ctr"/>
            <a:r>
              <a:rPr lang="en-US" sz="794" b="1">
                <a:solidFill>
                  <a:srgbClr val="203864"/>
                </a:solidFill>
              </a:rPr>
              <a:t>Dungeness A
</a:t>
            </a:r>
            <a:r>
              <a:rPr lang="en-US" sz="794">
                <a:solidFill>
                  <a:srgbClr val="262626"/>
                </a:solidFill>
              </a:rPr>
              <a:t>Boiler house removal</a:t>
            </a:r>
            <a:endParaRPr lang="en-US" sz="794"/>
          </a:p>
        </p:txBody>
      </p:sp>
      <p:sp>
        <p:nvSpPr>
          <p:cNvPr id="39" name="Shape 18">
            <a:extLst>
              <a:ext uri="{FF2B5EF4-FFF2-40B4-BE49-F238E27FC236}">
                <a16:creationId xmlns:a16="http://schemas.microsoft.com/office/drawing/2014/main" id="{10F0D4E8-7DFE-8C94-F4E7-3E4DD738D52A}"/>
              </a:ext>
            </a:extLst>
          </p:cNvPr>
          <p:cNvSpPr/>
          <p:nvPr/>
        </p:nvSpPr>
        <p:spPr>
          <a:xfrm>
            <a:off x="4558962" y="3296464"/>
            <a:ext cx="1950601" cy="393144"/>
          </a:xfrm>
          <a:prstGeom prst="roundRect">
            <a:avLst>
              <a:gd name="adj" fmla="val 5769"/>
            </a:avLst>
          </a:prstGeom>
          <a:solidFill>
            <a:srgbClr val="EAF0F8"/>
          </a:solidFill>
          <a:ln w="8890">
            <a:solidFill>
              <a:srgbClr val="2F5597"/>
            </a:solidFill>
            <a:prstDash val="solid"/>
          </a:ln>
        </p:spPr>
        <p:txBody>
          <a:bodyPr/>
          <a:lstStyle/>
          <a:p>
            <a:endParaRPr lang="en-GB" sz="1819"/>
          </a:p>
        </p:txBody>
      </p:sp>
      <p:sp>
        <p:nvSpPr>
          <p:cNvPr id="41" name="Text 19">
            <a:extLst>
              <a:ext uri="{FF2B5EF4-FFF2-40B4-BE49-F238E27FC236}">
                <a16:creationId xmlns:a16="http://schemas.microsoft.com/office/drawing/2014/main" id="{2025F1B2-1B10-9B31-FC51-D01025E7311A}"/>
              </a:ext>
            </a:extLst>
          </p:cNvPr>
          <p:cNvSpPr/>
          <p:nvPr/>
        </p:nvSpPr>
        <p:spPr>
          <a:xfrm>
            <a:off x="4627006" y="3349387"/>
            <a:ext cx="1814513" cy="287298"/>
          </a:xfrm>
          <a:prstGeom prst="rect">
            <a:avLst/>
          </a:prstGeom>
          <a:noFill/>
          <a:ln/>
        </p:spPr>
        <p:txBody>
          <a:bodyPr wrap="square" lIns="0" tIns="0" rIns="0" bIns="0" rtlCol="0" anchor="ctr">
            <a:normAutofit/>
          </a:bodyPr>
          <a:lstStyle/>
          <a:p>
            <a:pPr algn="ctr"/>
            <a:r>
              <a:rPr lang="en-US" sz="794" b="1">
                <a:solidFill>
                  <a:srgbClr val="203864"/>
                </a:solidFill>
              </a:rPr>
              <a:t>Sizewell A
</a:t>
            </a:r>
            <a:r>
              <a:rPr lang="en-US" sz="794">
                <a:solidFill>
                  <a:srgbClr val="262626"/>
                </a:solidFill>
              </a:rPr>
              <a:t>Bulk asbestos removal</a:t>
            </a:r>
            <a:endParaRPr lang="en-US" sz="794"/>
          </a:p>
        </p:txBody>
      </p:sp>
      <p:sp>
        <p:nvSpPr>
          <p:cNvPr id="43" name="Shape 20">
            <a:extLst>
              <a:ext uri="{FF2B5EF4-FFF2-40B4-BE49-F238E27FC236}">
                <a16:creationId xmlns:a16="http://schemas.microsoft.com/office/drawing/2014/main" id="{D46322C6-3E4B-DBB4-B054-26C558E6A4BF}"/>
              </a:ext>
            </a:extLst>
          </p:cNvPr>
          <p:cNvSpPr/>
          <p:nvPr/>
        </p:nvSpPr>
        <p:spPr>
          <a:xfrm>
            <a:off x="355342" y="3787894"/>
            <a:ext cx="1950601" cy="393144"/>
          </a:xfrm>
          <a:prstGeom prst="roundRect">
            <a:avLst>
              <a:gd name="adj" fmla="val 5769"/>
            </a:avLst>
          </a:prstGeom>
          <a:solidFill>
            <a:srgbClr val="EAF0F8"/>
          </a:solidFill>
          <a:ln w="8890">
            <a:solidFill>
              <a:srgbClr val="2F5597"/>
            </a:solidFill>
            <a:prstDash val="solid"/>
          </a:ln>
        </p:spPr>
        <p:txBody>
          <a:bodyPr/>
          <a:lstStyle/>
          <a:p>
            <a:endParaRPr lang="en-GB" sz="1819"/>
          </a:p>
        </p:txBody>
      </p:sp>
      <p:sp>
        <p:nvSpPr>
          <p:cNvPr id="45" name="Text 21">
            <a:extLst>
              <a:ext uri="{FF2B5EF4-FFF2-40B4-BE49-F238E27FC236}">
                <a16:creationId xmlns:a16="http://schemas.microsoft.com/office/drawing/2014/main" id="{9382D933-A2D9-11DD-736D-919AFA2FF598}"/>
              </a:ext>
            </a:extLst>
          </p:cNvPr>
          <p:cNvSpPr/>
          <p:nvPr/>
        </p:nvSpPr>
        <p:spPr>
          <a:xfrm>
            <a:off x="423386" y="3840817"/>
            <a:ext cx="1814513" cy="287298"/>
          </a:xfrm>
          <a:prstGeom prst="rect">
            <a:avLst/>
          </a:prstGeom>
          <a:noFill/>
          <a:ln/>
        </p:spPr>
        <p:txBody>
          <a:bodyPr wrap="square" lIns="0" tIns="0" rIns="0" bIns="0" rtlCol="0" anchor="ctr">
            <a:normAutofit/>
          </a:bodyPr>
          <a:lstStyle/>
          <a:p>
            <a:pPr algn="ctr"/>
            <a:r>
              <a:rPr lang="en-US" sz="794" b="1">
                <a:solidFill>
                  <a:srgbClr val="203864"/>
                </a:solidFill>
              </a:rPr>
              <a:t>Oldbury
</a:t>
            </a:r>
            <a:r>
              <a:rPr lang="en-US" sz="794">
                <a:solidFill>
                  <a:srgbClr val="262626"/>
                </a:solidFill>
              </a:rPr>
              <a:t>Turbine hall demolition</a:t>
            </a:r>
            <a:endParaRPr lang="en-US" sz="794"/>
          </a:p>
        </p:txBody>
      </p:sp>
      <p:sp>
        <p:nvSpPr>
          <p:cNvPr id="47" name="Shape 22">
            <a:extLst>
              <a:ext uri="{FF2B5EF4-FFF2-40B4-BE49-F238E27FC236}">
                <a16:creationId xmlns:a16="http://schemas.microsoft.com/office/drawing/2014/main" id="{22CF18FD-CB03-C914-7908-9C8A9BA3058B}"/>
              </a:ext>
            </a:extLst>
          </p:cNvPr>
          <p:cNvSpPr/>
          <p:nvPr/>
        </p:nvSpPr>
        <p:spPr>
          <a:xfrm>
            <a:off x="2457152" y="3787894"/>
            <a:ext cx="1950601" cy="393144"/>
          </a:xfrm>
          <a:prstGeom prst="roundRect">
            <a:avLst>
              <a:gd name="adj" fmla="val 5769"/>
            </a:avLst>
          </a:prstGeom>
          <a:solidFill>
            <a:srgbClr val="EAF0F8"/>
          </a:solidFill>
          <a:ln w="8890">
            <a:solidFill>
              <a:srgbClr val="2F5597"/>
            </a:solidFill>
            <a:prstDash val="solid"/>
          </a:ln>
        </p:spPr>
        <p:txBody>
          <a:bodyPr/>
          <a:lstStyle/>
          <a:p>
            <a:endParaRPr lang="en-GB" sz="1819"/>
          </a:p>
        </p:txBody>
      </p:sp>
      <p:sp>
        <p:nvSpPr>
          <p:cNvPr id="49" name="Text 23">
            <a:extLst>
              <a:ext uri="{FF2B5EF4-FFF2-40B4-BE49-F238E27FC236}">
                <a16:creationId xmlns:a16="http://schemas.microsoft.com/office/drawing/2014/main" id="{B4586421-E58D-CD22-43A1-2A0C7E8C9DAD}"/>
              </a:ext>
            </a:extLst>
          </p:cNvPr>
          <p:cNvSpPr/>
          <p:nvPr/>
        </p:nvSpPr>
        <p:spPr>
          <a:xfrm>
            <a:off x="2525196" y="3840817"/>
            <a:ext cx="1814513" cy="287298"/>
          </a:xfrm>
          <a:prstGeom prst="rect">
            <a:avLst/>
          </a:prstGeom>
          <a:noFill/>
          <a:ln/>
        </p:spPr>
        <p:txBody>
          <a:bodyPr wrap="square" lIns="0" tIns="0" rIns="0" bIns="0" rtlCol="0" anchor="ctr">
            <a:normAutofit/>
          </a:bodyPr>
          <a:lstStyle/>
          <a:p>
            <a:pPr algn="ctr"/>
            <a:r>
              <a:rPr lang="en-US" sz="794" b="1">
                <a:solidFill>
                  <a:srgbClr val="203864"/>
                </a:solidFill>
              </a:rPr>
              <a:t>Wylfa
</a:t>
            </a:r>
            <a:r>
              <a:rPr lang="en-US" sz="794">
                <a:solidFill>
                  <a:srgbClr val="262626"/>
                </a:solidFill>
              </a:rPr>
              <a:t>Turbine hall asbestos removal</a:t>
            </a:r>
            <a:endParaRPr lang="en-US" sz="794"/>
          </a:p>
        </p:txBody>
      </p:sp>
      <p:sp>
        <p:nvSpPr>
          <p:cNvPr id="51" name="Shape 24">
            <a:extLst>
              <a:ext uri="{FF2B5EF4-FFF2-40B4-BE49-F238E27FC236}">
                <a16:creationId xmlns:a16="http://schemas.microsoft.com/office/drawing/2014/main" id="{81271CAE-BF0B-A55F-D870-E9944C024C05}"/>
              </a:ext>
            </a:extLst>
          </p:cNvPr>
          <p:cNvSpPr/>
          <p:nvPr/>
        </p:nvSpPr>
        <p:spPr>
          <a:xfrm>
            <a:off x="4558962" y="3787894"/>
            <a:ext cx="1950601" cy="393144"/>
          </a:xfrm>
          <a:prstGeom prst="roundRect">
            <a:avLst>
              <a:gd name="adj" fmla="val 5769"/>
            </a:avLst>
          </a:prstGeom>
          <a:solidFill>
            <a:srgbClr val="E8F5F2"/>
          </a:solidFill>
          <a:ln w="8890">
            <a:solidFill>
              <a:srgbClr val="008C7A"/>
            </a:solidFill>
            <a:prstDash val="solid"/>
          </a:ln>
        </p:spPr>
        <p:txBody>
          <a:bodyPr/>
          <a:lstStyle/>
          <a:p>
            <a:endParaRPr lang="en-GB" sz="1819"/>
          </a:p>
        </p:txBody>
      </p:sp>
      <p:sp>
        <p:nvSpPr>
          <p:cNvPr id="53" name="Text 25">
            <a:extLst>
              <a:ext uri="{FF2B5EF4-FFF2-40B4-BE49-F238E27FC236}">
                <a16:creationId xmlns:a16="http://schemas.microsoft.com/office/drawing/2014/main" id="{3B07A0A9-FDCF-B8FF-B62A-CCD28177D27F}"/>
              </a:ext>
            </a:extLst>
          </p:cNvPr>
          <p:cNvSpPr/>
          <p:nvPr/>
        </p:nvSpPr>
        <p:spPr>
          <a:xfrm>
            <a:off x="4627006" y="3840817"/>
            <a:ext cx="1814513" cy="287298"/>
          </a:xfrm>
          <a:prstGeom prst="rect">
            <a:avLst/>
          </a:prstGeom>
          <a:noFill/>
          <a:ln/>
        </p:spPr>
        <p:txBody>
          <a:bodyPr wrap="square" lIns="0" tIns="0" rIns="0" bIns="0" rtlCol="0" anchor="ctr">
            <a:normAutofit/>
          </a:bodyPr>
          <a:lstStyle/>
          <a:p>
            <a:pPr algn="ctr"/>
            <a:r>
              <a:rPr lang="en-US" sz="794" b="1">
                <a:solidFill>
                  <a:srgbClr val="203864"/>
                </a:solidFill>
              </a:rPr>
              <a:t>Chapelcross
</a:t>
            </a:r>
            <a:r>
              <a:rPr lang="en-US" sz="794">
                <a:solidFill>
                  <a:srgbClr val="262626"/>
                </a:solidFill>
              </a:rPr>
              <a:t>Operational / legacy ILW treatment</a:t>
            </a:r>
            <a:endParaRPr lang="en-US" sz="794"/>
          </a:p>
        </p:txBody>
      </p:sp>
      <p:sp>
        <p:nvSpPr>
          <p:cNvPr id="55" name="Shape 26">
            <a:extLst>
              <a:ext uri="{FF2B5EF4-FFF2-40B4-BE49-F238E27FC236}">
                <a16:creationId xmlns:a16="http://schemas.microsoft.com/office/drawing/2014/main" id="{C97CBCBE-E773-12C4-C725-2856A4128F0E}"/>
              </a:ext>
            </a:extLst>
          </p:cNvPr>
          <p:cNvSpPr/>
          <p:nvPr/>
        </p:nvSpPr>
        <p:spPr>
          <a:xfrm>
            <a:off x="355342" y="4279325"/>
            <a:ext cx="1950601" cy="393144"/>
          </a:xfrm>
          <a:prstGeom prst="roundRect">
            <a:avLst>
              <a:gd name="adj" fmla="val 5769"/>
            </a:avLst>
          </a:prstGeom>
          <a:solidFill>
            <a:srgbClr val="E8F5F2"/>
          </a:solidFill>
          <a:ln w="8890">
            <a:solidFill>
              <a:srgbClr val="008C7A"/>
            </a:solidFill>
            <a:prstDash val="solid"/>
          </a:ln>
        </p:spPr>
        <p:txBody>
          <a:bodyPr/>
          <a:lstStyle/>
          <a:p>
            <a:endParaRPr lang="en-GB" sz="1819"/>
          </a:p>
        </p:txBody>
      </p:sp>
      <p:sp>
        <p:nvSpPr>
          <p:cNvPr id="57" name="Text 27">
            <a:extLst>
              <a:ext uri="{FF2B5EF4-FFF2-40B4-BE49-F238E27FC236}">
                <a16:creationId xmlns:a16="http://schemas.microsoft.com/office/drawing/2014/main" id="{EE6D61E8-5B19-F1B4-C0EF-C0D4222458A4}"/>
              </a:ext>
            </a:extLst>
          </p:cNvPr>
          <p:cNvSpPr/>
          <p:nvPr/>
        </p:nvSpPr>
        <p:spPr>
          <a:xfrm>
            <a:off x="423386" y="4332248"/>
            <a:ext cx="1814513" cy="287298"/>
          </a:xfrm>
          <a:prstGeom prst="rect">
            <a:avLst/>
          </a:prstGeom>
          <a:noFill/>
          <a:ln/>
        </p:spPr>
        <p:txBody>
          <a:bodyPr wrap="square" lIns="0" tIns="0" rIns="0" bIns="0" rtlCol="0" anchor="ctr">
            <a:normAutofit/>
          </a:bodyPr>
          <a:lstStyle/>
          <a:p>
            <a:pPr algn="ctr"/>
            <a:r>
              <a:rPr lang="en-US" sz="794" b="1">
                <a:solidFill>
                  <a:srgbClr val="203864"/>
                </a:solidFill>
              </a:rPr>
              <a:t>Berkeley
</a:t>
            </a:r>
            <a:r>
              <a:rPr lang="en-US" sz="794">
                <a:solidFill>
                  <a:srgbClr val="262626"/>
                </a:solidFill>
              </a:rPr>
              <a:t>Operational / legacy ILW treatment</a:t>
            </a:r>
            <a:endParaRPr lang="en-US" sz="794"/>
          </a:p>
        </p:txBody>
      </p:sp>
      <p:sp>
        <p:nvSpPr>
          <p:cNvPr id="59" name="Shape 28">
            <a:extLst>
              <a:ext uri="{FF2B5EF4-FFF2-40B4-BE49-F238E27FC236}">
                <a16:creationId xmlns:a16="http://schemas.microsoft.com/office/drawing/2014/main" id="{80546994-0FE2-F64A-70C1-76C407758418}"/>
              </a:ext>
            </a:extLst>
          </p:cNvPr>
          <p:cNvSpPr/>
          <p:nvPr/>
        </p:nvSpPr>
        <p:spPr>
          <a:xfrm>
            <a:off x="2457152" y="4279325"/>
            <a:ext cx="1950601" cy="393144"/>
          </a:xfrm>
          <a:prstGeom prst="roundRect">
            <a:avLst>
              <a:gd name="adj" fmla="val 5769"/>
            </a:avLst>
          </a:prstGeom>
          <a:solidFill>
            <a:srgbClr val="E8F5F2"/>
          </a:solidFill>
          <a:ln w="8890">
            <a:solidFill>
              <a:srgbClr val="008C7A"/>
            </a:solidFill>
            <a:prstDash val="solid"/>
          </a:ln>
        </p:spPr>
        <p:txBody>
          <a:bodyPr/>
          <a:lstStyle/>
          <a:p>
            <a:endParaRPr lang="en-GB" sz="1819"/>
          </a:p>
        </p:txBody>
      </p:sp>
      <p:sp>
        <p:nvSpPr>
          <p:cNvPr id="61" name="Text 29">
            <a:extLst>
              <a:ext uri="{FF2B5EF4-FFF2-40B4-BE49-F238E27FC236}">
                <a16:creationId xmlns:a16="http://schemas.microsoft.com/office/drawing/2014/main" id="{6CEDDAD3-AC9C-E34B-3D34-02FAD0174087}"/>
              </a:ext>
            </a:extLst>
          </p:cNvPr>
          <p:cNvSpPr/>
          <p:nvPr/>
        </p:nvSpPr>
        <p:spPr>
          <a:xfrm>
            <a:off x="2525196" y="4332248"/>
            <a:ext cx="1814513" cy="287298"/>
          </a:xfrm>
          <a:prstGeom prst="rect">
            <a:avLst/>
          </a:prstGeom>
          <a:noFill/>
          <a:ln/>
        </p:spPr>
        <p:txBody>
          <a:bodyPr wrap="square" lIns="0" tIns="0" rIns="0" bIns="0" rtlCol="0" anchor="ctr">
            <a:normAutofit/>
          </a:bodyPr>
          <a:lstStyle/>
          <a:p>
            <a:pPr algn="ctr"/>
            <a:r>
              <a:rPr lang="en-US" sz="794" b="1">
                <a:solidFill>
                  <a:srgbClr val="203864"/>
                </a:solidFill>
              </a:rPr>
              <a:t>Harwell
</a:t>
            </a:r>
            <a:r>
              <a:rPr lang="en-US" sz="794">
                <a:solidFill>
                  <a:srgbClr val="262626"/>
                </a:solidFill>
              </a:rPr>
              <a:t>Nuclear material transport</a:t>
            </a:r>
            <a:endParaRPr lang="en-US" sz="794"/>
          </a:p>
        </p:txBody>
      </p:sp>
      <p:sp>
        <p:nvSpPr>
          <p:cNvPr id="63" name="Shape 30">
            <a:extLst>
              <a:ext uri="{FF2B5EF4-FFF2-40B4-BE49-F238E27FC236}">
                <a16:creationId xmlns:a16="http://schemas.microsoft.com/office/drawing/2014/main" id="{FCF99FF5-2E25-11F0-7F53-CE4077398B81}"/>
              </a:ext>
            </a:extLst>
          </p:cNvPr>
          <p:cNvSpPr/>
          <p:nvPr/>
        </p:nvSpPr>
        <p:spPr>
          <a:xfrm>
            <a:off x="4558962" y="4279325"/>
            <a:ext cx="1950601" cy="393144"/>
          </a:xfrm>
          <a:prstGeom prst="roundRect">
            <a:avLst>
              <a:gd name="adj" fmla="val 5769"/>
            </a:avLst>
          </a:prstGeom>
          <a:solidFill>
            <a:srgbClr val="E8F5F2"/>
          </a:solidFill>
          <a:ln w="8890">
            <a:solidFill>
              <a:srgbClr val="008C7A"/>
            </a:solidFill>
            <a:prstDash val="solid"/>
          </a:ln>
        </p:spPr>
        <p:txBody>
          <a:bodyPr/>
          <a:lstStyle/>
          <a:p>
            <a:endParaRPr lang="en-GB" sz="1819"/>
          </a:p>
        </p:txBody>
      </p:sp>
      <p:sp>
        <p:nvSpPr>
          <p:cNvPr id="65" name="Text 31">
            <a:extLst>
              <a:ext uri="{FF2B5EF4-FFF2-40B4-BE49-F238E27FC236}">
                <a16:creationId xmlns:a16="http://schemas.microsoft.com/office/drawing/2014/main" id="{B94EF32E-5D73-592C-5516-07075034267A}"/>
              </a:ext>
            </a:extLst>
          </p:cNvPr>
          <p:cNvSpPr/>
          <p:nvPr/>
        </p:nvSpPr>
        <p:spPr>
          <a:xfrm>
            <a:off x="4627006" y="4332248"/>
            <a:ext cx="1814513" cy="287298"/>
          </a:xfrm>
          <a:prstGeom prst="rect">
            <a:avLst/>
          </a:prstGeom>
          <a:noFill/>
          <a:ln/>
        </p:spPr>
        <p:txBody>
          <a:bodyPr wrap="square" lIns="0" tIns="0" rIns="0" bIns="0" rtlCol="0" anchor="ctr">
            <a:normAutofit/>
          </a:bodyPr>
          <a:lstStyle/>
          <a:p>
            <a:pPr algn="ctr"/>
            <a:r>
              <a:rPr lang="en-US" sz="794" b="1">
                <a:solidFill>
                  <a:srgbClr val="203864"/>
                </a:solidFill>
              </a:rPr>
              <a:t>Hinkley Point A
</a:t>
            </a:r>
            <a:r>
              <a:rPr lang="en-US" sz="794">
                <a:solidFill>
                  <a:srgbClr val="262626"/>
                </a:solidFill>
              </a:rPr>
              <a:t>Wet ILW treatment</a:t>
            </a:r>
            <a:endParaRPr lang="en-US" sz="794"/>
          </a:p>
        </p:txBody>
      </p:sp>
      <p:sp>
        <p:nvSpPr>
          <p:cNvPr id="67" name="Shape 32">
            <a:extLst>
              <a:ext uri="{FF2B5EF4-FFF2-40B4-BE49-F238E27FC236}">
                <a16:creationId xmlns:a16="http://schemas.microsoft.com/office/drawing/2014/main" id="{EA123E80-388F-E347-BF42-F5153AF81F6F}"/>
              </a:ext>
            </a:extLst>
          </p:cNvPr>
          <p:cNvSpPr/>
          <p:nvPr/>
        </p:nvSpPr>
        <p:spPr>
          <a:xfrm>
            <a:off x="6827103" y="3296464"/>
            <a:ext cx="2782253" cy="1466730"/>
          </a:xfrm>
          <a:prstGeom prst="roundRect">
            <a:avLst>
              <a:gd name="adj" fmla="val 1702"/>
            </a:avLst>
          </a:prstGeom>
          <a:solidFill>
            <a:srgbClr val="FFFFFF"/>
          </a:solidFill>
          <a:ln w="17780">
            <a:solidFill>
              <a:srgbClr val="BF6B00"/>
            </a:solidFill>
            <a:prstDash val="solid"/>
          </a:ln>
        </p:spPr>
        <p:txBody>
          <a:bodyPr/>
          <a:lstStyle/>
          <a:p>
            <a:endParaRPr lang="en-GB" sz="1819"/>
          </a:p>
        </p:txBody>
      </p:sp>
      <p:sp>
        <p:nvSpPr>
          <p:cNvPr id="69" name="Text 33">
            <a:extLst>
              <a:ext uri="{FF2B5EF4-FFF2-40B4-BE49-F238E27FC236}">
                <a16:creationId xmlns:a16="http://schemas.microsoft.com/office/drawing/2014/main" id="{AB2A993C-8F97-D526-1E5B-C94857548865}"/>
              </a:ext>
            </a:extLst>
          </p:cNvPr>
          <p:cNvSpPr/>
          <p:nvPr/>
        </p:nvSpPr>
        <p:spPr>
          <a:xfrm>
            <a:off x="6985873" y="3372068"/>
            <a:ext cx="2404229" cy="241935"/>
          </a:xfrm>
          <a:prstGeom prst="rect">
            <a:avLst/>
          </a:prstGeom>
          <a:noFill/>
          <a:ln/>
        </p:spPr>
        <p:txBody>
          <a:bodyPr wrap="square" lIns="0" tIns="0" rIns="0" bIns="0" rtlCol="0" anchor="ctr"/>
          <a:lstStyle/>
          <a:p>
            <a:r>
              <a:rPr lang="en-US" sz="1406" b="1" dirty="0">
                <a:solidFill>
                  <a:srgbClr val="BF6B00"/>
                </a:solidFill>
              </a:rPr>
              <a:t>Reflections</a:t>
            </a:r>
            <a:endParaRPr lang="en-US" sz="1406" dirty="0"/>
          </a:p>
        </p:txBody>
      </p:sp>
      <p:sp>
        <p:nvSpPr>
          <p:cNvPr id="71" name="Text 34">
            <a:extLst>
              <a:ext uri="{FF2B5EF4-FFF2-40B4-BE49-F238E27FC236}">
                <a16:creationId xmlns:a16="http://schemas.microsoft.com/office/drawing/2014/main" id="{7FCEED04-9197-1D48-5842-70D8F122590C}"/>
              </a:ext>
            </a:extLst>
          </p:cNvPr>
          <p:cNvSpPr/>
          <p:nvPr/>
        </p:nvSpPr>
        <p:spPr>
          <a:xfrm>
            <a:off x="6985873" y="3493036"/>
            <a:ext cx="2419350" cy="1073587"/>
          </a:xfrm>
          <a:prstGeom prst="rect">
            <a:avLst/>
          </a:prstGeom>
          <a:noFill/>
          <a:ln/>
        </p:spPr>
        <p:txBody>
          <a:bodyPr wrap="square" lIns="840" tIns="840" rIns="840" bIns="840" rtlCol="0" anchor="ctr">
            <a:normAutofit/>
          </a:bodyPr>
          <a:lstStyle/>
          <a:p>
            <a:pPr marL="147005" indent="-147005">
              <a:buSzPct val="100000"/>
              <a:buChar char="•"/>
            </a:pPr>
            <a:endParaRPr lang="en-US" sz="951" dirty="0">
              <a:solidFill>
                <a:srgbClr val="262626"/>
              </a:solidFill>
              <a:latin typeface="Arial" pitchFamily="34" charset="0"/>
              <a:ea typeface="Arial" pitchFamily="34" charset="-122"/>
              <a:cs typeface="Arial" pitchFamily="34" charset="-120"/>
            </a:endParaRPr>
          </a:p>
          <a:p>
            <a:pPr marL="147005" indent="-147005">
              <a:buSzPct val="100000"/>
              <a:buChar char="•"/>
            </a:pPr>
            <a:r>
              <a:rPr lang="en-US" sz="951" dirty="0">
                <a:solidFill>
                  <a:srgbClr val="262626"/>
                </a:solidFill>
                <a:latin typeface="Arial" pitchFamily="34" charset="0"/>
                <a:ea typeface="Arial" pitchFamily="34" charset="-122"/>
                <a:cs typeface="Arial" pitchFamily="34" charset="-120"/>
              </a:rPr>
              <a:t>Key Performance Measures (KPMs) and Key Performance Indicators (KPIs) need to be sufficient to give early warning of slippage</a:t>
            </a:r>
            <a:endParaRPr lang="en-US" sz="951" dirty="0"/>
          </a:p>
          <a:p>
            <a:pPr marL="147005" indent="-147005">
              <a:buSzPct val="100000"/>
              <a:buChar char="•"/>
            </a:pPr>
            <a:r>
              <a:rPr lang="en-US" sz="951" dirty="0">
                <a:solidFill>
                  <a:srgbClr val="262626"/>
                </a:solidFill>
                <a:latin typeface="Arial" pitchFamily="34" charset="0"/>
                <a:ea typeface="Arial" pitchFamily="34" charset="-122"/>
                <a:cs typeface="Arial" pitchFamily="34" charset="-120"/>
              </a:rPr>
              <a:t>Milestone dates need to be baselined and linked to credible delivery plans</a:t>
            </a:r>
            <a:endParaRPr lang="en-US" sz="951" dirty="0"/>
          </a:p>
        </p:txBody>
      </p:sp>
    </p:spTree>
    <p:extLst>
      <p:ext uri="{BB962C8B-B14F-4D97-AF65-F5344CB8AC3E}">
        <p14:creationId xmlns:p14="http://schemas.microsoft.com/office/powerpoint/2010/main" val="41129057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B6A6715-775A-8495-DBA7-A48F29DA9A7D}"/>
              </a:ext>
            </a:extLst>
          </p:cNvPr>
          <p:cNvSpPr>
            <a:spLocks noGrp="1"/>
          </p:cNvSpPr>
          <p:nvPr>
            <p:ph type="title"/>
          </p:nvPr>
        </p:nvSpPr>
        <p:spPr/>
        <p:txBody>
          <a:bodyPr/>
          <a:lstStyle/>
          <a:p>
            <a:r>
              <a:rPr lang="en-GB" sz="2400" dirty="0"/>
              <a:t>AGR transition and transfer – review, learn and improve</a:t>
            </a:r>
          </a:p>
        </p:txBody>
      </p:sp>
      <p:grpSp>
        <p:nvGrpSpPr>
          <p:cNvPr id="2" name="Group 1">
            <a:extLst>
              <a:ext uri="{FF2B5EF4-FFF2-40B4-BE49-F238E27FC236}">
                <a16:creationId xmlns:a16="http://schemas.microsoft.com/office/drawing/2014/main" id="{A0E31AAB-FFC0-4613-58CE-91A8F512D6A9}"/>
              </a:ext>
            </a:extLst>
          </p:cNvPr>
          <p:cNvGrpSpPr/>
          <p:nvPr/>
        </p:nvGrpSpPr>
        <p:grpSpPr>
          <a:xfrm>
            <a:off x="410403" y="1076907"/>
            <a:ext cx="9181780" cy="4274049"/>
            <a:chOff x="496362" y="1302344"/>
            <a:chExt cx="11104893" cy="5169244"/>
          </a:xfrm>
        </p:grpSpPr>
        <p:sp>
          <p:nvSpPr>
            <p:cNvPr id="7" name="TextBox 6">
              <a:extLst>
                <a:ext uri="{FF2B5EF4-FFF2-40B4-BE49-F238E27FC236}">
                  <a16:creationId xmlns:a16="http://schemas.microsoft.com/office/drawing/2014/main" id="{37CC2900-8EF4-69FD-67E4-7C9FDF6A4999}"/>
                </a:ext>
              </a:extLst>
            </p:cNvPr>
            <p:cNvSpPr txBox="1"/>
            <p:nvPr/>
          </p:nvSpPr>
          <p:spPr>
            <a:xfrm>
              <a:off x="543555" y="3526225"/>
              <a:ext cx="3433429" cy="1861200"/>
            </a:xfrm>
            <a:prstGeom prst="rect">
              <a:avLst/>
            </a:prstGeom>
            <a:noFill/>
          </p:spPr>
          <p:txBody>
            <a:bodyPr wrap="square" rtlCol="0">
              <a:spAutoFit/>
            </a:bodyPr>
            <a:lstStyle/>
            <a:p>
              <a:pPr algn="ctr"/>
              <a:r>
                <a:rPr lang="en-GB" sz="1200" b="1" dirty="0">
                  <a:solidFill>
                    <a:schemeClr val="tx1"/>
                  </a:solidFill>
                </a:rPr>
                <a:t>HNB </a:t>
              </a:r>
            </a:p>
            <a:p>
              <a:pPr algn="ctr"/>
              <a:r>
                <a:rPr lang="en-GB" sz="1200" b="1" dirty="0">
                  <a:solidFill>
                    <a:schemeClr val="tx1"/>
                  </a:solidFill>
                </a:rPr>
                <a:t>“Prove”</a:t>
              </a:r>
              <a:endParaRPr lang="en-GB" sz="1400" b="1" dirty="0">
                <a:solidFill>
                  <a:schemeClr val="tx1"/>
                </a:solidFill>
              </a:endParaRPr>
            </a:p>
            <a:p>
              <a:pPr marL="283510" indent="-283510" fontAlgn="t">
                <a:buFont typeface="Arial" panose="020B0604020202020204" pitchFamily="34" charset="0"/>
                <a:buChar char="•"/>
              </a:pPr>
              <a:r>
                <a:rPr lang="en-GB" sz="1400" dirty="0">
                  <a:solidFill>
                    <a:schemeClr val="tx1"/>
                  </a:solidFill>
                </a:rPr>
                <a:t>Demonstrated relicensing model works</a:t>
              </a:r>
            </a:p>
            <a:p>
              <a:pPr marL="283510" indent="-283510" fontAlgn="t">
                <a:buFont typeface="Arial" panose="020B0604020202020204" pitchFamily="34" charset="0"/>
                <a:buChar char="•"/>
              </a:pPr>
              <a:r>
                <a:rPr lang="en-GB" sz="1400" dirty="0">
                  <a:solidFill>
                    <a:schemeClr val="tx1"/>
                  </a:solidFill>
                </a:rPr>
                <a:t>Established assessment framework</a:t>
              </a:r>
            </a:p>
            <a:p>
              <a:pPr marL="283510" indent="-283510" fontAlgn="t">
                <a:buFont typeface="Arial" panose="020B0604020202020204" pitchFamily="34" charset="0"/>
                <a:buChar char="•"/>
              </a:pPr>
              <a:r>
                <a:rPr lang="en-GB" sz="1400" dirty="0">
                  <a:solidFill>
                    <a:schemeClr val="tx1"/>
                  </a:solidFill>
                </a:rPr>
                <a:t>Identified key transfer risks</a:t>
              </a:r>
            </a:p>
          </p:txBody>
        </p:sp>
        <p:pic>
          <p:nvPicPr>
            <p:cNvPr id="8" name="Picture 7" descr="Consultation on EDF Energy's EIADR application for consent for Hinkley  Point B power station | Office for Nuclear Regulation">
              <a:extLst>
                <a:ext uri="{FF2B5EF4-FFF2-40B4-BE49-F238E27FC236}">
                  <a16:creationId xmlns:a16="http://schemas.microsoft.com/office/drawing/2014/main" id="{D0A73ADC-5F2F-BF77-709F-8FF630AFF20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67174" y="1302345"/>
              <a:ext cx="3433430" cy="2060058"/>
            </a:xfrm>
            <a:prstGeom prst="rect">
              <a:avLst/>
            </a:prstGeom>
          </p:spPr>
        </p:pic>
        <p:pic>
          <p:nvPicPr>
            <p:cNvPr id="9" name="Picture 8" descr="Nuclear regulator permits restarting of reactor 4 at Hunterston B | EDF  Energy | The Guardian">
              <a:extLst>
                <a:ext uri="{FF2B5EF4-FFF2-40B4-BE49-F238E27FC236}">
                  <a16:creationId xmlns:a16="http://schemas.microsoft.com/office/drawing/2014/main" id="{B8A44852-E63A-0CBB-63F1-B6C469EA666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43556" y="1302344"/>
              <a:ext cx="3433431" cy="2060058"/>
            </a:xfrm>
            <a:prstGeom prst="rect">
              <a:avLst/>
            </a:prstGeom>
          </p:spPr>
        </p:pic>
        <p:pic>
          <p:nvPicPr>
            <p:cNvPr id="10" name="Picture 9" descr="Dungeness B: Kent's last nuclear power station closes early - BBC News">
              <a:extLst>
                <a:ext uri="{FF2B5EF4-FFF2-40B4-BE49-F238E27FC236}">
                  <a16:creationId xmlns:a16="http://schemas.microsoft.com/office/drawing/2014/main" id="{C46BADB3-E5F0-67BD-59BA-DBC80F4B289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981080" y="1302345"/>
              <a:ext cx="3463855" cy="2074201"/>
            </a:xfrm>
            <a:prstGeom prst="rect">
              <a:avLst/>
            </a:prstGeom>
          </p:spPr>
        </p:pic>
        <p:sp>
          <p:nvSpPr>
            <p:cNvPr id="12" name="TextBox 11">
              <a:extLst>
                <a:ext uri="{FF2B5EF4-FFF2-40B4-BE49-F238E27FC236}">
                  <a16:creationId xmlns:a16="http://schemas.microsoft.com/office/drawing/2014/main" id="{4C9FC3BD-01A6-2FA0-B23D-880BF5463BD0}"/>
                </a:ext>
              </a:extLst>
            </p:cNvPr>
            <p:cNvSpPr txBox="1"/>
            <p:nvPr/>
          </p:nvSpPr>
          <p:spPr>
            <a:xfrm>
              <a:off x="4267174" y="3530742"/>
              <a:ext cx="3433429" cy="1861200"/>
            </a:xfrm>
            <a:prstGeom prst="rect">
              <a:avLst/>
            </a:prstGeom>
            <a:noFill/>
          </p:spPr>
          <p:txBody>
            <a:bodyPr wrap="square" rtlCol="0">
              <a:spAutoFit/>
            </a:bodyPr>
            <a:lstStyle/>
            <a:p>
              <a:pPr algn="ctr"/>
              <a:r>
                <a:rPr lang="en-GB" sz="1200" b="1" dirty="0">
                  <a:solidFill>
                    <a:schemeClr val="tx1"/>
                  </a:solidFill>
                </a:rPr>
                <a:t>HPB </a:t>
              </a:r>
            </a:p>
            <a:p>
              <a:pPr algn="ctr"/>
              <a:r>
                <a:rPr lang="en-GB" sz="1200" b="1" dirty="0">
                  <a:solidFill>
                    <a:schemeClr val="tx1"/>
                  </a:solidFill>
                </a:rPr>
                <a:t>“Improve”</a:t>
              </a:r>
            </a:p>
            <a:p>
              <a:pPr marL="283510" indent="-283510" fontAlgn="t">
                <a:buFont typeface="Arial" panose="020B0604020202020204" pitchFamily="34" charset="0"/>
                <a:buChar char="•"/>
              </a:pPr>
              <a:r>
                <a:rPr lang="en-GB" sz="1400" dirty="0">
                  <a:solidFill>
                    <a:schemeClr val="tx1"/>
                  </a:solidFill>
                </a:rPr>
                <a:t>Applied learning from HNB</a:t>
              </a:r>
            </a:p>
            <a:p>
              <a:pPr marL="283510" indent="-283510" fontAlgn="t">
                <a:buFont typeface="Arial" panose="020B0604020202020204" pitchFamily="34" charset="0"/>
                <a:buChar char="•"/>
              </a:pPr>
              <a:r>
                <a:rPr lang="en-GB" sz="1400" dirty="0">
                  <a:solidFill>
                    <a:schemeClr val="tx1"/>
                  </a:solidFill>
                </a:rPr>
                <a:t>Focus on change</a:t>
              </a:r>
            </a:p>
            <a:p>
              <a:pPr marL="283510" indent="-283510" fontAlgn="t">
                <a:buFont typeface="Arial" panose="020B0604020202020204" pitchFamily="34" charset="0"/>
                <a:buChar char="•"/>
              </a:pPr>
              <a:r>
                <a:rPr lang="en-GB" sz="1400" dirty="0">
                  <a:solidFill>
                    <a:schemeClr val="tx1"/>
                  </a:solidFill>
                </a:rPr>
                <a:t>Reduced reassessment effort</a:t>
              </a:r>
            </a:p>
            <a:p>
              <a:pPr marL="283510" indent="-283510" fontAlgn="t">
                <a:buFont typeface="Arial" panose="020B0604020202020204" pitchFamily="34" charset="0"/>
                <a:buChar char="•"/>
              </a:pPr>
              <a:r>
                <a:rPr lang="en-GB" sz="1400" dirty="0">
                  <a:solidFill>
                    <a:schemeClr val="tx1"/>
                  </a:solidFill>
                </a:rPr>
                <a:t>Increased focus on implementation readiness</a:t>
              </a:r>
            </a:p>
          </p:txBody>
        </p:sp>
        <p:sp>
          <p:nvSpPr>
            <p:cNvPr id="14" name="TextBox 13">
              <a:extLst>
                <a:ext uri="{FF2B5EF4-FFF2-40B4-BE49-F238E27FC236}">
                  <a16:creationId xmlns:a16="http://schemas.microsoft.com/office/drawing/2014/main" id="{AC58FCC9-C42C-30F7-F782-B728F7198F2E}"/>
                </a:ext>
              </a:extLst>
            </p:cNvPr>
            <p:cNvSpPr txBox="1"/>
            <p:nvPr/>
          </p:nvSpPr>
          <p:spPr>
            <a:xfrm>
              <a:off x="7981080" y="3526224"/>
              <a:ext cx="3565352" cy="1898424"/>
            </a:xfrm>
            <a:prstGeom prst="rect">
              <a:avLst/>
            </a:prstGeom>
            <a:noFill/>
          </p:spPr>
          <p:txBody>
            <a:bodyPr wrap="square" rtlCol="0">
              <a:spAutoFit/>
            </a:bodyPr>
            <a:lstStyle/>
            <a:p>
              <a:pPr algn="ctr"/>
              <a:r>
                <a:rPr lang="en-GB" sz="1200" b="1" dirty="0">
                  <a:solidFill>
                    <a:schemeClr val="tx1"/>
                  </a:solidFill>
                </a:rPr>
                <a:t>Future AGR Transfers “Repeat”</a:t>
              </a:r>
            </a:p>
            <a:p>
              <a:pPr marL="283510" indent="-283510" fontAlgn="t">
                <a:buFont typeface="Arial" panose="020B0604020202020204" pitchFamily="34" charset="0"/>
                <a:buChar char="•"/>
              </a:pPr>
              <a:r>
                <a:rPr lang="en-GB" sz="1400" dirty="0">
                  <a:solidFill>
                    <a:schemeClr val="tx1"/>
                  </a:solidFill>
                </a:rPr>
                <a:t>Reuse established assessment outcomes</a:t>
              </a:r>
            </a:p>
            <a:p>
              <a:pPr marL="283510" indent="-283510" fontAlgn="t">
                <a:buFont typeface="Arial" panose="020B0604020202020204" pitchFamily="34" charset="0"/>
                <a:buChar char="•"/>
              </a:pPr>
              <a:r>
                <a:rPr lang="en-GB" sz="1400" dirty="0">
                  <a:solidFill>
                    <a:schemeClr val="tx1"/>
                  </a:solidFill>
                </a:rPr>
                <a:t>Focus on changes and implementation</a:t>
              </a:r>
            </a:p>
            <a:p>
              <a:pPr marL="283510" indent="-283510" fontAlgn="t">
                <a:buFont typeface="Arial" panose="020B0604020202020204" pitchFamily="34" charset="0"/>
                <a:buChar char="•"/>
              </a:pPr>
              <a:r>
                <a:rPr lang="en-GB" sz="1400" dirty="0">
                  <a:solidFill>
                    <a:schemeClr val="tx1"/>
                  </a:solidFill>
                </a:rPr>
                <a:t>Earlier readiness assurance</a:t>
              </a:r>
            </a:p>
            <a:p>
              <a:pPr marL="283510" indent="-283510" fontAlgn="t">
                <a:buFont typeface="Arial" panose="020B0604020202020204" pitchFamily="34" charset="0"/>
                <a:buChar char="•"/>
              </a:pPr>
              <a:r>
                <a:rPr lang="en-GB" sz="1400" dirty="0">
                  <a:solidFill>
                    <a:schemeClr val="tx1"/>
                  </a:solidFill>
                </a:rPr>
                <a:t>More proportionate regulation</a:t>
              </a:r>
            </a:p>
          </p:txBody>
        </p:sp>
        <p:sp>
          <p:nvSpPr>
            <p:cNvPr id="15" name="Arrow: Pentagon 14">
              <a:extLst>
                <a:ext uri="{FF2B5EF4-FFF2-40B4-BE49-F238E27FC236}">
                  <a16:creationId xmlns:a16="http://schemas.microsoft.com/office/drawing/2014/main" id="{8ABACC07-35BA-798B-95DB-21692286C6CF}"/>
                </a:ext>
              </a:extLst>
            </p:cNvPr>
            <p:cNvSpPr/>
            <p:nvPr/>
          </p:nvSpPr>
          <p:spPr bwMode="auto">
            <a:xfrm>
              <a:off x="496362" y="6062875"/>
              <a:ext cx="11104893" cy="408713"/>
            </a:xfrm>
            <a:prstGeom prst="homePlate">
              <a:avLst/>
            </a:prstGeom>
            <a:solidFill>
              <a:srgbClr val="006666"/>
            </a:solidFill>
            <a:ln w="9525"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37" tIns="45718" rIns="91437" bIns="45718" numCol="1" spcCol="0" rtlCol="0" fromWordArt="0" anchor="t" anchorCtr="0" forceAA="0" compatLnSpc="1">
              <a:prstTxWarp prst="textNoShape">
                <a:avLst/>
              </a:prstTxWarp>
              <a:noAutofit/>
            </a:bodyPr>
            <a:lstStyle/>
            <a:p>
              <a:pPr fontAlgn="t">
                <a:lnSpc>
                  <a:spcPct val="100000"/>
                </a:lnSpc>
                <a:buNone/>
              </a:pPr>
              <a:r>
                <a:rPr lang="en-GB" sz="1600" b="1" dirty="0"/>
                <a:t>Regulatory focus shifting from assessing arrangements to verifying readiness to implement them</a:t>
              </a:r>
            </a:p>
          </p:txBody>
        </p:sp>
      </p:grpSp>
    </p:spTree>
    <p:extLst>
      <p:ext uri="{BB962C8B-B14F-4D97-AF65-F5344CB8AC3E}">
        <p14:creationId xmlns:p14="http://schemas.microsoft.com/office/powerpoint/2010/main" val="12254876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ED9BA-80F7-F8BA-F82A-7A08D39FC37E}"/>
              </a:ext>
            </a:extLst>
          </p:cNvPr>
          <p:cNvSpPr>
            <a:spLocks noGrp="1"/>
          </p:cNvSpPr>
          <p:nvPr>
            <p:ph type="title"/>
          </p:nvPr>
        </p:nvSpPr>
        <p:spPr/>
        <p:txBody>
          <a:bodyPr/>
          <a:lstStyle/>
          <a:p>
            <a:r>
              <a:rPr lang="en-GB" sz="2400" dirty="0"/>
              <a:t>Sellafield</a:t>
            </a:r>
          </a:p>
        </p:txBody>
      </p:sp>
      <p:sp>
        <p:nvSpPr>
          <p:cNvPr id="3" name="Content Placeholder 2">
            <a:extLst>
              <a:ext uri="{FF2B5EF4-FFF2-40B4-BE49-F238E27FC236}">
                <a16:creationId xmlns:a16="http://schemas.microsoft.com/office/drawing/2014/main" id="{4C2F7CAE-B85F-C701-42E3-69419A82768E}"/>
              </a:ext>
            </a:extLst>
          </p:cNvPr>
          <p:cNvSpPr>
            <a:spLocks noGrp="1"/>
          </p:cNvSpPr>
          <p:nvPr>
            <p:ph idx="1"/>
          </p:nvPr>
        </p:nvSpPr>
        <p:spPr>
          <a:xfrm>
            <a:off x="359793" y="1855601"/>
            <a:ext cx="3456384" cy="2403847"/>
          </a:xfrm>
        </p:spPr>
        <p:txBody>
          <a:bodyPr/>
          <a:lstStyle/>
          <a:p>
            <a:pPr marL="0" indent="0"/>
            <a:r>
              <a:rPr lang="en-GB" b="1" dirty="0"/>
              <a:t>Strategic outcomes</a:t>
            </a:r>
          </a:p>
          <a:p>
            <a:pPr>
              <a:buFont typeface="Wingdings" panose="05000000000000000000" pitchFamily="2" charset="2"/>
              <a:buChar char="q"/>
            </a:pPr>
            <a:r>
              <a:rPr lang="en-GB" dirty="0"/>
              <a:t>Reduce legacy hazard​</a:t>
            </a:r>
          </a:p>
          <a:p>
            <a:pPr>
              <a:buFont typeface="Wingdings" panose="05000000000000000000" pitchFamily="2" charset="2"/>
              <a:buChar char="q"/>
            </a:pPr>
            <a:r>
              <a:rPr lang="en-GB" dirty="0"/>
              <a:t>Sustained control of risk​</a:t>
            </a:r>
          </a:p>
          <a:p>
            <a:pPr>
              <a:buFont typeface="Wingdings" panose="05000000000000000000" pitchFamily="2" charset="2"/>
              <a:buChar char="q"/>
            </a:pPr>
            <a:r>
              <a:rPr lang="en-GB" dirty="0"/>
              <a:t>Build mission capability​</a:t>
            </a:r>
          </a:p>
          <a:p>
            <a:pPr>
              <a:buFont typeface="Wingdings" panose="05000000000000000000" pitchFamily="2" charset="2"/>
              <a:buChar char="q"/>
            </a:pPr>
            <a:r>
              <a:rPr lang="en-GB" dirty="0"/>
              <a:t>Sustainable future site​</a:t>
            </a:r>
          </a:p>
          <a:p>
            <a:pPr>
              <a:buFont typeface="Wingdings" panose="05000000000000000000" pitchFamily="2" charset="2"/>
              <a:buChar char="q"/>
            </a:pPr>
            <a:endParaRPr lang="en-GB" dirty="0"/>
          </a:p>
        </p:txBody>
      </p:sp>
      <p:pic>
        <p:nvPicPr>
          <p:cNvPr id="4" name="Picture 3">
            <a:extLst>
              <a:ext uri="{FF2B5EF4-FFF2-40B4-BE49-F238E27FC236}">
                <a16:creationId xmlns:a16="http://schemas.microsoft.com/office/drawing/2014/main" id="{7052612E-289E-FEA6-CCD5-51E5621E6BC6}"/>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3960192" y="1356376"/>
            <a:ext cx="5904656" cy="3402298"/>
          </a:xfrm>
          <a:prstGeom prst="rect">
            <a:avLst/>
          </a:prstGeom>
          <a:ln>
            <a:noFill/>
          </a:ln>
          <a:effectLst>
            <a:softEdge rad="112500"/>
          </a:effectLst>
        </p:spPr>
      </p:pic>
    </p:spTree>
    <p:extLst>
      <p:ext uri="{BB962C8B-B14F-4D97-AF65-F5344CB8AC3E}">
        <p14:creationId xmlns:p14="http://schemas.microsoft.com/office/powerpoint/2010/main" val="6009102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B9BDF-26DC-517B-B268-931762C3CF5F}"/>
              </a:ext>
            </a:extLst>
          </p:cNvPr>
          <p:cNvSpPr>
            <a:spLocks noGrp="1"/>
          </p:cNvSpPr>
          <p:nvPr>
            <p:ph type="title"/>
          </p:nvPr>
        </p:nvSpPr>
        <p:spPr>
          <a:xfrm>
            <a:off x="449263" y="0"/>
            <a:ext cx="8996362" cy="941388"/>
          </a:xfrm>
        </p:spPr>
        <p:txBody>
          <a:bodyPr wrap="square" anchor="ctr">
            <a:normAutofit/>
          </a:bodyPr>
          <a:lstStyle/>
          <a:p>
            <a:r>
              <a:rPr lang="en-GB" sz="2400" dirty="0"/>
              <a:t>Sellafield regulatory priorities (1)</a:t>
            </a:r>
          </a:p>
        </p:txBody>
      </p:sp>
      <p:sp>
        <p:nvSpPr>
          <p:cNvPr id="3" name="Content Placeholder 2">
            <a:extLst>
              <a:ext uri="{FF2B5EF4-FFF2-40B4-BE49-F238E27FC236}">
                <a16:creationId xmlns:a16="http://schemas.microsoft.com/office/drawing/2014/main" id="{34A3E809-F520-4BE4-36C4-6EC3B225FAF0}"/>
              </a:ext>
            </a:extLst>
          </p:cNvPr>
          <p:cNvSpPr>
            <a:spLocks noGrp="1"/>
          </p:cNvSpPr>
          <p:nvPr>
            <p:ph sz="half" idx="1"/>
          </p:nvPr>
        </p:nvSpPr>
        <p:spPr>
          <a:xfrm>
            <a:off x="449263" y="1079499"/>
            <a:ext cx="5743177" cy="4276055"/>
          </a:xfrm>
        </p:spPr>
        <p:txBody>
          <a:bodyPr wrap="square" anchor="t">
            <a:normAutofit/>
          </a:bodyPr>
          <a:lstStyle/>
          <a:p>
            <a:pPr>
              <a:buFont typeface="Wingdings" panose="05000000000000000000" pitchFamily="2" charset="2"/>
              <a:buChar char="q"/>
            </a:pPr>
            <a:r>
              <a:rPr lang="en-GB" sz="1600" dirty="0"/>
              <a:t>Apply proportionate regulation that provides assurance to all stakeholders</a:t>
            </a:r>
          </a:p>
          <a:p>
            <a:pPr>
              <a:buFont typeface="Wingdings" panose="05000000000000000000" pitchFamily="2" charset="2"/>
              <a:buChar char="q"/>
            </a:pPr>
            <a:r>
              <a:rPr lang="en-GB" sz="1600" dirty="0"/>
              <a:t>Influence improvements to the site’s security which recognises the current and future nuclear inventory and activities</a:t>
            </a:r>
          </a:p>
          <a:p>
            <a:pPr>
              <a:buFont typeface="Wingdings" panose="05000000000000000000" pitchFamily="2" charset="2"/>
              <a:buChar char="q"/>
            </a:pPr>
            <a:r>
              <a:rPr lang="en-GB" sz="1600" dirty="0"/>
              <a:t>Regulate safe, secure, and consistent retrieval of waste and fuel from legacy silos and First Generation Magnox Storage Pond (FGMSP)</a:t>
            </a:r>
          </a:p>
          <a:p>
            <a:pPr>
              <a:buFont typeface="Wingdings" panose="05000000000000000000" pitchFamily="2" charset="2"/>
              <a:buChar char="q"/>
            </a:pPr>
            <a:r>
              <a:rPr lang="en-GB" sz="1600" dirty="0"/>
              <a:t>Regulate safe and secure storage of Special Nuclear Material (SNM) and delivery of new facilities to safely and securely house and account for SNM prior to immobilisation</a:t>
            </a:r>
          </a:p>
          <a:p>
            <a:pPr>
              <a:buFont typeface="Wingdings" panose="05000000000000000000" pitchFamily="2" charset="2"/>
              <a:buChar char="q"/>
            </a:pPr>
            <a:r>
              <a:rPr lang="en-GB" sz="1600" dirty="0"/>
              <a:t>Use regulatory insight to influence the </a:t>
            </a:r>
            <a:r>
              <a:rPr lang="en-GB" sz="1600"/>
              <a:t>management of </a:t>
            </a:r>
            <a:r>
              <a:rPr lang="en-GB" sz="1600" dirty="0"/>
              <a:t>single point vulnerabilities which have the potential to significantly and adversely impact security improvements, high hazard risk reduction (HHRR), the management of SNM and AGR Operation Programme (AGROP)</a:t>
            </a:r>
          </a:p>
          <a:p>
            <a:endParaRPr lang="en-GB" sz="1600" dirty="0"/>
          </a:p>
        </p:txBody>
      </p:sp>
      <p:pic>
        <p:nvPicPr>
          <p:cNvPr id="4" name="Picture 3">
            <a:extLst>
              <a:ext uri="{FF2B5EF4-FFF2-40B4-BE49-F238E27FC236}">
                <a16:creationId xmlns:a16="http://schemas.microsoft.com/office/drawing/2014/main" id="{850334DA-B89F-1DF0-63DB-316B9B0DF49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08463" y="1038277"/>
            <a:ext cx="3351569" cy="2237172"/>
          </a:xfrm>
          <a:prstGeom prst="rect">
            <a:avLst/>
          </a:prstGeom>
          <a:noFill/>
        </p:spPr>
      </p:pic>
      <p:pic>
        <p:nvPicPr>
          <p:cNvPr id="6" name="Picture 5">
            <a:extLst>
              <a:ext uri="{FF2B5EF4-FFF2-40B4-BE49-F238E27FC236}">
                <a16:creationId xmlns:a16="http://schemas.microsoft.com/office/drawing/2014/main" id="{AB18BDF1-D3FB-9DDB-9BFD-6FF6A98649DA}"/>
              </a:ext>
            </a:extLst>
          </p:cNvPr>
          <p:cNvPicPr>
            <a:picLocks noChangeAspect="1"/>
          </p:cNvPicPr>
          <p:nvPr/>
        </p:nvPicPr>
        <p:blipFill>
          <a:blip r:embed="rId4"/>
          <a:stretch>
            <a:fillRect/>
          </a:stretch>
        </p:blipFill>
        <p:spPr>
          <a:xfrm>
            <a:off x="6408463" y="3376216"/>
            <a:ext cx="3351569" cy="2178520"/>
          </a:xfrm>
          <a:prstGeom prst="rect">
            <a:avLst/>
          </a:prstGeom>
        </p:spPr>
      </p:pic>
      <p:sp>
        <p:nvSpPr>
          <p:cNvPr id="8" name="TextBox 7">
            <a:extLst>
              <a:ext uri="{FF2B5EF4-FFF2-40B4-BE49-F238E27FC236}">
                <a16:creationId xmlns:a16="http://schemas.microsoft.com/office/drawing/2014/main" id="{AD87D4D7-00C5-1DE4-9F55-748C12B105F2}"/>
              </a:ext>
            </a:extLst>
          </p:cNvPr>
          <p:cNvSpPr txBox="1"/>
          <p:nvPr/>
        </p:nvSpPr>
        <p:spPr>
          <a:xfrm>
            <a:off x="4682354" y="5385943"/>
            <a:ext cx="1729097" cy="215444"/>
          </a:xfrm>
          <a:prstGeom prst="rect">
            <a:avLst/>
          </a:prstGeom>
          <a:noFill/>
        </p:spPr>
        <p:txBody>
          <a:bodyPr wrap="square">
            <a:spAutoFit/>
          </a:bodyPr>
          <a:lstStyle/>
          <a:p>
            <a:r>
              <a:rPr lang="en-GB" sz="800" dirty="0">
                <a:solidFill>
                  <a:schemeClr val="tx1"/>
                </a:solidFill>
                <a:latin typeface="+mn-lt"/>
              </a:rPr>
              <a:t>Images courtesy of Sellafield Ltd</a:t>
            </a:r>
            <a:endParaRPr lang="en-GB" dirty="0"/>
          </a:p>
        </p:txBody>
      </p:sp>
    </p:spTree>
    <p:extLst>
      <p:ext uri="{BB962C8B-B14F-4D97-AF65-F5344CB8AC3E}">
        <p14:creationId xmlns:p14="http://schemas.microsoft.com/office/powerpoint/2010/main" val="41884121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5D6F6-9E75-B0D7-C50D-A57FA40175F9}"/>
              </a:ext>
            </a:extLst>
          </p:cNvPr>
          <p:cNvSpPr>
            <a:spLocks noGrp="1"/>
          </p:cNvSpPr>
          <p:nvPr>
            <p:ph type="title"/>
          </p:nvPr>
        </p:nvSpPr>
        <p:spPr/>
        <p:txBody>
          <a:bodyPr/>
          <a:lstStyle/>
          <a:p>
            <a:r>
              <a:rPr lang="en-GB" sz="2400" dirty="0"/>
              <a:t>Sellafield regulatory priorities (2)</a:t>
            </a:r>
          </a:p>
        </p:txBody>
      </p:sp>
      <p:sp>
        <p:nvSpPr>
          <p:cNvPr id="3" name="Content Placeholder 2">
            <a:extLst>
              <a:ext uri="{FF2B5EF4-FFF2-40B4-BE49-F238E27FC236}">
                <a16:creationId xmlns:a16="http://schemas.microsoft.com/office/drawing/2014/main" id="{01006790-FC46-E3F1-C39E-4C30FDD62AA9}"/>
              </a:ext>
            </a:extLst>
          </p:cNvPr>
          <p:cNvSpPr>
            <a:spLocks noGrp="1"/>
          </p:cNvSpPr>
          <p:nvPr>
            <p:ph idx="1"/>
          </p:nvPr>
        </p:nvSpPr>
        <p:spPr>
          <a:xfrm>
            <a:off x="449263" y="1079500"/>
            <a:ext cx="5743177" cy="3956050"/>
          </a:xfrm>
        </p:spPr>
        <p:txBody>
          <a:bodyPr/>
          <a:lstStyle/>
          <a:p>
            <a:pPr>
              <a:buFont typeface="Wingdings" panose="05000000000000000000" pitchFamily="2" charset="2"/>
              <a:buChar char="q"/>
            </a:pPr>
            <a:r>
              <a:rPr lang="en-GB" sz="1600" dirty="0"/>
              <a:t>Deliver targeted safeguards regulation, reporting and coordination with IAEA</a:t>
            </a:r>
          </a:p>
          <a:p>
            <a:pPr>
              <a:buFont typeface="Wingdings" panose="05000000000000000000" pitchFamily="2" charset="2"/>
              <a:buChar char="q"/>
            </a:pPr>
            <a:r>
              <a:rPr lang="en-GB" sz="1600" dirty="0"/>
              <a:t>Regulate arrangements for emergency preparedness and response ensuring clear lines of sight of accountability, responsibility and ownership</a:t>
            </a:r>
          </a:p>
          <a:p>
            <a:pPr>
              <a:buFont typeface="Wingdings" panose="05000000000000000000" pitchFamily="2" charset="2"/>
              <a:buChar char="q"/>
            </a:pPr>
            <a:r>
              <a:rPr lang="en-GB" sz="1600" dirty="0"/>
              <a:t>Promote and influence the importance of disciplined operations, robust safe systems of work and security mindset on site to protect the health and safety of the public and workers</a:t>
            </a:r>
          </a:p>
          <a:p>
            <a:pPr>
              <a:buFont typeface="Wingdings" panose="05000000000000000000" pitchFamily="2" charset="2"/>
              <a:buChar char="q"/>
            </a:pPr>
            <a:r>
              <a:rPr lang="en-GB" sz="1600" dirty="0"/>
              <a:t>Demonstrate modern regulation through commitment to innovation and collaborative working as part of the G6, respectfully challenging ourselves and others in the pursuit of accelerating risk reduction on the Sellafield site.</a:t>
            </a:r>
          </a:p>
          <a:p>
            <a:pPr>
              <a:buFont typeface="Wingdings" panose="05000000000000000000" pitchFamily="2" charset="2"/>
              <a:buChar char="q"/>
            </a:pPr>
            <a:r>
              <a:rPr lang="en-GB" sz="1600" dirty="0"/>
              <a:t>Provide confidence that Sellafield Limited has the organisational construct, governance, assurance, management system and capability to deliver its undertakings</a:t>
            </a:r>
          </a:p>
          <a:p>
            <a:pPr>
              <a:buFont typeface="Wingdings" panose="05000000000000000000" pitchFamily="2" charset="2"/>
              <a:buChar char="q"/>
            </a:pPr>
            <a:endParaRPr lang="en-GB" sz="1600" dirty="0"/>
          </a:p>
        </p:txBody>
      </p:sp>
      <p:pic>
        <p:nvPicPr>
          <p:cNvPr id="5" name="Picture 4">
            <a:extLst>
              <a:ext uri="{FF2B5EF4-FFF2-40B4-BE49-F238E27FC236}">
                <a16:creationId xmlns:a16="http://schemas.microsoft.com/office/drawing/2014/main" id="{BE0F7A06-3879-1A83-10E9-0A8FE857330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08464" y="3339331"/>
            <a:ext cx="3351569" cy="2234379"/>
          </a:xfrm>
          <a:prstGeom prst="rect">
            <a:avLst/>
          </a:prstGeom>
        </p:spPr>
      </p:pic>
      <p:pic>
        <p:nvPicPr>
          <p:cNvPr id="6" name="Picture 5">
            <a:extLst>
              <a:ext uri="{FF2B5EF4-FFF2-40B4-BE49-F238E27FC236}">
                <a16:creationId xmlns:a16="http://schemas.microsoft.com/office/drawing/2014/main" id="{76B83B27-D05C-10B9-BCC0-3B76EB87231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08463" y="1030406"/>
            <a:ext cx="3351569" cy="2234379"/>
          </a:xfrm>
          <a:prstGeom prst="rect">
            <a:avLst/>
          </a:prstGeom>
        </p:spPr>
      </p:pic>
      <p:sp>
        <p:nvSpPr>
          <p:cNvPr id="8" name="TextBox 7">
            <a:extLst>
              <a:ext uri="{FF2B5EF4-FFF2-40B4-BE49-F238E27FC236}">
                <a16:creationId xmlns:a16="http://schemas.microsoft.com/office/drawing/2014/main" id="{DE367AAB-6050-CDF2-8185-E1A62EA45C43}"/>
              </a:ext>
            </a:extLst>
          </p:cNvPr>
          <p:cNvSpPr txBox="1"/>
          <p:nvPr/>
        </p:nvSpPr>
        <p:spPr>
          <a:xfrm>
            <a:off x="4682354" y="5385943"/>
            <a:ext cx="1729097" cy="215444"/>
          </a:xfrm>
          <a:prstGeom prst="rect">
            <a:avLst/>
          </a:prstGeom>
          <a:noFill/>
        </p:spPr>
        <p:txBody>
          <a:bodyPr wrap="square">
            <a:spAutoFit/>
          </a:bodyPr>
          <a:lstStyle/>
          <a:p>
            <a:r>
              <a:rPr lang="en-GB" sz="800" dirty="0">
                <a:solidFill>
                  <a:schemeClr val="tx1"/>
                </a:solidFill>
                <a:latin typeface="+mn-lt"/>
              </a:rPr>
              <a:t>Images courtesy of Sellafield Ltd</a:t>
            </a:r>
            <a:endParaRPr lang="en-GB" dirty="0"/>
          </a:p>
        </p:txBody>
      </p:sp>
    </p:spTree>
    <p:extLst>
      <p:ext uri="{BB962C8B-B14F-4D97-AF65-F5344CB8AC3E}">
        <p14:creationId xmlns:p14="http://schemas.microsoft.com/office/powerpoint/2010/main" val="21318042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a:extLst>
              <a:ext uri="{FF2B5EF4-FFF2-40B4-BE49-F238E27FC236}">
                <a16:creationId xmlns:a16="http://schemas.microsoft.com/office/drawing/2014/main" id="{168A7A39-E561-1688-B5BA-5D7E7D6D9688}"/>
              </a:ext>
            </a:extLst>
          </p:cNvPr>
          <p:cNvSpPr>
            <a:spLocks noGrp="1" noChangeArrowheads="1"/>
          </p:cNvSpPr>
          <p:nvPr>
            <p:ph type="title"/>
          </p:nvPr>
        </p:nvSpPr>
        <p:spPr>
          <a:xfrm>
            <a:off x="449424" y="100"/>
            <a:ext cx="8997635" cy="942942"/>
          </a:xfrm>
        </p:spPr>
        <p:txBody>
          <a:bodyPr/>
          <a:lstStyle/>
          <a:p>
            <a:r>
              <a:rPr lang="en-US" altLang="en-US" sz="2400" dirty="0">
                <a:latin typeface="Arial"/>
                <a:cs typeface="Arial"/>
              </a:rPr>
              <a:t>GDF – UK policy</a:t>
            </a:r>
          </a:p>
        </p:txBody>
      </p:sp>
      <p:sp>
        <p:nvSpPr>
          <p:cNvPr id="19" name="TextBox 18">
            <a:extLst>
              <a:ext uri="{FF2B5EF4-FFF2-40B4-BE49-F238E27FC236}">
                <a16:creationId xmlns:a16="http://schemas.microsoft.com/office/drawing/2014/main" id="{51F52F8C-E116-DA0F-F995-A89599CF6E10}"/>
              </a:ext>
            </a:extLst>
          </p:cNvPr>
          <p:cNvSpPr txBox="1"/>
          <p:nvPr/>
        </p:nvSpPr>
        <p:spPr>
          <a:xfrm>
            <a:off x="220532" y="1239210"/>
            <a:ext cx="4504023" cy="3693319"/>
          </a:xfrm>
          <a:prstGeom prst="rect">
            <a:avLst/>
          </a:prstGeom>
          <a:noFill/>
        </p:spPr>
        <p:txBody>
          <a:bodyPr wrap="square" rtlCol="0">
            <a:spAutoFit/>
          </a:bodyPr>
          <a:lstStyle/>
          <a:p>
            <a:pPr marL="342876" indent="-342876">
              <a:buFont typeface="Arial" panose="020B0604020202020204" pitchFamily="34" charset="0"/>
              <a:buChar char="•"/>
            </a:pPr>
            <a:r>
              <a:rPr lang="en-GB" sz="1800" dirty="0">
                <a:solidFill>
                  <a:schemeClr val="tx1"/>
                </a:solidFill>
                <a:latin typeface="Arial" panose="020B0604020202020204" pitchFamily="34" charset="0"/>
                <a:cs typeface="Arial" panose="020B0604020202020204" pitchFamily="34" charset="0"/>
              </a:rPr>
              <a:t>Government policy (England and Wales) for geological disposal of Higher Activity Waste (HAW)</a:t>
            </a:r>
          </a:p>
          <a:p>
            <a:pPr marL="804808" lvl="1" indent="-273032">
              <a:buFont typeface="Arial" panose="020B0604020202020204" pitchFamily="34" charset="0"/>
              <a:buChar char="•"/>
            </a:pPr>
            <a:r>
              <a:rPr lang="en-GB" sz="1800" dirty="0">
                <a:solidFill>
                  <a:schemeClr val="tx1"/>
                </a:solidFill>
                <a:latin typeface="Arial" panose="020B0604020202020204" pitchFamily="34" charset="0"/>
                <a:cs typeface="Arial" panose="020B0604020202020204" pitchFamily="34" charset="0"/>
              </a:rPr>
              <a:t>Siting based on a voluntarist approach</a:t>
            </a:r>
          </a:p>
          <a:p>
            <a:pPr marL="804808" lvl="1" indent="-273032">
              <a:buFont typeface="Arial" panose="020B0604020202020204" pitchFamily="34" charset="0"/>
              <a:buChar char="•"/>
            </a:pPr>
            <a:r>
              <a:rPr lang="en-GB" sz="1800" dirty="0">
                <a:solidFill>
                  <a:schemeClr val="tx1"/>
                </a:solidFill>
                <a:latin typeface="Arial" panose="020B0604020202020204" pitchFamily="34" charset="0"/>
                <a:cs typeface="Arial" panose="020B0604020202020204" pitchFamily="34" charset="0"/>
              </a:rPr>
              <a:t>A GDF should be a licensed nuclear installation</a:t>
            </a:r>
          </a:p>
          <a:p>
            <a:pPr marL="804808" lvl="1" indent="-273032">
              <a:buFont typeface="Arial" panose="020B0604020202020204" pitchFamily="34" charset="0"/>
              <a:buChar char="•"/>
            </a:pPr>
            <a:r>
              <a:rPr lang="en-GB" sz="1800" dirty="0">
                <a:solidFill>
                  <a:schemeClr val="tx1"/>
                </a:solidFill>
                <a:latin typeface="Arial" panose="020B0604020202020204" pitchFamily="34" charset="0"/>
                <a:cs typeface="Arial" panose="020B0604020202020204" pitchFamily="34" charset="0"/>
              </a:rPr>
              <a:t>2024 policy supports development of near-surface disposal for some Intermediate Level Waste (ILW)</a:t>
            </a:r>
            <a:br>
              <a:rPr lang="en-GB" sz="1800" dirty="0">
                <a:solidFill>
                  <a:schemeClr val="tx1"/>
                </a:solidFill>
                <a:latin typeface="Arial" panose="020B0604020202020204" pitchFamily="34" charset="0"/>
                <a:cs typeface="Arial" panose="020B0604020202020204" pitchFamily="34" charset="0"/>
              </a:rPr>
            </a:br>
            <a:endParaRPr lang="en-GB" sz="1800" dirty="0">
              <a:solidFill>
                <a:schemeClr val="tx1"/>
              </a:solidFill>
              <a:latin typeface="Arial" panose="020B0604020202020204" pitchFamily="34" charset="0"/>
              <a:cs typeface="Arial" panose="020B0604020202020204" pitchFamily="34" charset="0"/>
            </a:endParaRPr>
          </a:p>
          <a:p>
            <a:pPr marL="342876" indent="-342876">
              <a:buFont typeface="Arial" panose="020B0604020202020204" pitchFamily="34" charset="0"/>
              <a:buChar char="•"/>
            </a:pPr>
            <a:r>
              <a:rPr lang="en-GB" sz="1800" dirty="0">
                <a:solidFill>
                  <a:schemeClr val="tx1"/>
                </a:solidFill>
                <a:latin typeface="Arial" panose="020B0604020202020204" pitchFamily="34" charset="0"/>
                <a:cs typeface="Arial" panose="020B0604020202020204" pitchFamily="34" charset="0"/>
              </a:rPr>
              <a:t>Scottish government policy is near-site, near-surface management of HAW</a:t>
            </a:r>
          </a:p>
        </p:txBody>
      </p:sp>
      <p:grpSp>
        <p:nvGrpSpPr>
          <p:cNvPr id="20" name="Group 19">
            <a:extLst>
              <a:ext uri="{FF2B5EF4-FFF2-40B4-BE49-F238E27FC236}">
                <a16:creationId xmlns:a16="http://schemas.microsoft.com/office/drawing/2014/main" id="{E43DBB1F-77BD-A850-08A2-67BB85AB4291}"/>
              </a:ext>
            </a:extLst>
          </p:cNvPr>
          <p:cNvGrpSpPr/>
          <p:nvPr/>
        </p:nvGrpSpPr>
        <p:grpSpPr>
          <a:xfrm>
            <a:off x="4947795" y="1007261"/>
            <a:ext cx="4920517" cy="4131539"/>
            <a:chOff x="1151880" y="1071744"/>
            <a:chExt cx="4951589" cy="4514933"/>
          </a:xfrm>
        </p:grpSpPr>
        <p:pic>
          <p:nvPicPr>
            <p:cNvPr id="21" name="Picture 20" descr="Cover of The Flowers Report 1976">
              <a:extLst>
                <a:ext uri="{FF2B5EF4-FFF2-40B4-BE49-F238E27FC236}">
                  <a16:creationId xmlns:a16="http://schemas.microsoft.com/office/drawing/2014/main" id="{9E813A26-B3AA-2555-4513-CC7E0551A7C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57534" y="3573550"/>
              <a:ext cx="1462424" cy="2013127"/>
            </a:xfrm>
            <a:prstGeom prst="rect">
              <a:avLst/>
            </a:prstGeom>
          </p:spPr>
        </p:pic>
        <p:pic>
          <p:nvPicPr>
            <p:cNvPr id="22" name="Picture 21" descr="Cover of Command Paper 2919, Review of Radioactive Waste Management Policy 1995">
              <a:extLst>
                <a:ext uri="{FF2B5EF4-FFF2-40B4-BE49-F238E27FC236}">
                  <a16:creationId xmlns:a16="http://schemas.microsoft.com/office/drawing/2014/main" id="{875799BF-5407-1FD5-D328-BE3B7088E25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85803" y="3263542"/>
              <a:ext cx="1690501" cy="2015126"/>
            </a:xfrm>
            <a:prstGeom prst="rect">
              <a:avLst/>
            </a:prstGeom>
            <a:ln w="12700">
              <a:solidFill>
                <a:schemeClr val="accent1"/>
              </a:solidFill>
            </a:ln>
          </p:spPr>
        </p:pic>
        <p:pic>
          <p:nvPicPr>
            <p:cNvPr id="23" name="Picture 22" descr="Cover of Committee on Radioactive Waste Management report on Managing our radioactive waste safely 2006">
              <a:extLst>
                <a:ext uri="{FF2B5EF4-FFF2-40B4-BE49-F238E27FC236}">
                  <a16:creationId xmlns:a16="http://schemas.microsoft.com/office/drawing/2014/main" id="{51F9AB20-5EE2-05E3-79E9-EF1DCBABCDA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314071" y="2951829"/>
              <a:ext cx="1760896" cy="2024723"/>
            </a:xfrm>
            <a:prstGeom prst="rect">
              <a:avLst/>
            </a:prstGeom>
            <a:ln w="12700">
              <a:solidFill>
                <a:schemeClr val="accent1"/>
              </a:solidFill>
            </a:ln>
          </p:spPr>
        </p:pic>
        <p:pic>
          <p:nvPicPr>
            <p:cNvPr id="24" name="Picture 23" descr="Cover of Managing Radioactive Waste Safely policy paper, 2008">
              <a:extLst>
                <a:ext uri="{FF2B5EF4-FFF2-40B4-BE49-F238E27FC236}">
                  <a16:creationId xmlns:a16="http://schemas.microsoft.com/office/drawing/2014/main" id="{039FCF76-B15D-87D0-6C3F-A9AAAD44A78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842340" y="2643721"/>
              <a:ext cx="1760896" cy="2018588"/>
            </a:xfrm>
            <a:prstGeom prst="rect">
              <a:avLst/>
            </a:prstGeom>
            <a:ln w="12700">
              <a:solidFill>
                <a:schemeClr val="accent1"/>
              </a:solidFill>
            </a:ln>
          </p:spPr>
        </p:pic>
        <p:pic>
          <p:nvPicPr>
            <p:cNvPr id="25" name="Picture 24" descr="Cover of Implementing geological disposal policy paper 2014">
              <a:extLst>
                <a:ext uri="{FF2B5EF4-FFF2-40B4-BE49-F238E27FC236}">
                  <a16:creationId xmlns:a16="http://schemas.microsoft.com/office/drawing/2014/main" id="{4BCEAFC9-E6FF-2112-BAF4-6BC1841FCD6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370609" y="2334712"/>
              <a:ext cx="1760896" cy="2018588"/>
            </a:xfrm>
            <a:prstGeom prst="rect">
              <a:avLst/>
            </a:prstGeom>
            <a:ln w="12700">
              <a:solidFill>
                <a:schemeClr val="accent1"/>
              </a:solidFill>
            </a:ln>
          </p:spPr>
        </p:pic>
        <p:pic>
          <p:nvPicPr>
            <p:cNvPr id="26" name="Picture 25" descr="Cover of Implementing geological disposal working with communities policy paper 2019">
              <a:extLst>
                <a:ext uri="{FF2B5EF4-FFF2-40B4-BE49-F238E27FC236}">
                  <a16:creationId xmlns:a16="http://schemas.microsoft.com/office/drawing/2014/main" id="{841459FE-0ADC-45A7-BCE9-B1F0835625D2}"/>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898878" y="2024855"/>
              <a:ext cx="1760896" cy="2024723"/>
            </a:xfrm>
            <a:prstGeom prst="rect">
              <a:avLst/>
            </a:prstGeom>
            <a:ln w="12700">
              <a:solidFill>
                <a:schemeClr val="accent1"/>
              </a:solidFill>
            </a:ln>
          </p:spPr>
        </p:pic>
        <p:sp>
          <p:nvSpPr>
            <p:cNvPr id="27" name="TextBox 26">
              <a:extLst>
                <a:ext uri="{FF2B5EF4-FFF2-40B4-BE49-F238E27FC236}">
                  <a16:creationId xmlns:a16="http://schemas.microsoft.com/office/drawing/2014/main" id="{E26F3599-81C0-F815-A649-3C12A7B4FCF0}"/>
                </a:ext>
              </a:extLst>
            </p:cNvPr>
            <p:cNvSpPr txBox="1"/>
            <p:nvPr/>
          </p:nvSpPr>
          <p:spPr>
            <a:xfrm>
              <a:off x="1151880" y="2926918"/>
              <a:ext cx="697651" cy="36934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t>1976</a:t>
              </a:r>
            </a:p>
          </p:txBody>
        </p:sp>
        <p:sp>
          <p:nvSpPr>
            <p:cNvPr id="28" name="TextBox 17">
              <a:extLst>
                <a:ext uri="{FF2B5EF4-FFF2-40B4-BE49-F238E27FC236}">
                  <a16:creationId xmlns:a16="http://schemas.microsoft.com/office/drawing/2014/main" id="{431CA61E-641C-F2A2-9A92-1F473CAA05CF}"/>
                </a:ext>
              </a:extLst>
            </p:cNvPr>
            <p:cNvSpPr txBox="1"/>
            <p:nvPr/>
          </p:nvSpPr>
          <p:spPr>
            <a:xfrm>
              <a:off x="3793224" y="1381875"/>
              <a:ext cx="697651" cy="36934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t>2019</a:t>
              </a:r>
            </a:p>
          </p:txBody>
        </p:sp>
        <p:sp>
          <p:nvSpPr>
            <p:cNvPr id="29" name="TextBox 22">
              <a:extLst>
                <a:ext uri="{FF2B5EF4-FFF2-40B4-BE49-F238E27FC236}">
                  <a16:creationId xmlns:a16="http://schemas.microsoft.com/office/drawing/2014/main" id="{5172C3A6-2847-8E51-9378-B313B6853BC0}"/>
                </a:ext>
              </a:extLst>
            </p:cNvPr>
            <p:cNvSpPr txBox="1"/>
            <p:nvPr/>
          </p:nvSpPr>
          <p:spPr>
            <a:xfrm>
              <a:off x="1680149" y="2617909"/>
              <a:ext cx="712202" cy="36934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t>1995</a:t>
              </a:r>
            </a:p>
          </p:txBody>
        </p:sp>
        <p:sp>
          <p:nvSpPr>
            <p:cNvPr id="30" name="TextBox 23">
              <a:extLst>
                <a:ext uri="{FF2B5EF4-FFF2-40B4-BE49-F238E27FC236}">
                  <a16:creationId xmlns:a16="http://schemas.microsoft.com/office/drawing/2014/main" id="{5D9330FA-A8BD-4C87-2104-857980D06BBA}"/>
                </a:ext>
              </a:extLst>
            </p:cNvPr>
            <p:cNvSpPr txBox="1"/>
            <p:nvPr/>
          </p:nvSpPr>
          <p:spPr>
            <a:xfrm>
              <a:off x="2736687" y="1999892"/>
              <a:ext cx="712202" cy="36934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t>2008</a:t>
              </a:r>
            </a:p>
          </p:txBody>
        </p:sp>
        <p:sp>
          <p:nvSpPr>
            <p:cNvPr id="31" name="TextBox 24">
              <a:extLst>
                <a:ext uri="{FF2B5EF4-FFF2-40B4-BE49-F238E27FC236}">
                  <a16:creationId xmlns:a16="http://schemas.microsoft.com/office/drawing/2014/main" id="{36D4B1C6-339B-42B0-4CDF-409275A6DDB9}"/>
                </a:ext>
              </a:extLst>
            </p:cNvPr>
            <p:cNvSpPr txBox="1"/>
            <p:nvPr/>
          </p:nvSpPr>
          <p:spPr>
            <a:xfrm>
              <a:off x="3264955" y="1690884"/>
              <a:ext cx="712202" cy="36934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t>2014</a:t>
              </a:r>
            </a:p>
          </p:txBody>
        </p:sp>
        <p:sp>
          <p:nvSpPr>
            <p:cNvPr id="32" name="TextBox 34">
              <a:extLst>
                <a:ext uri="{FF2B5EF4-FFF2-40B4-BE49-F238E27FC236}">
                  <a16:creationId xmlns:a16="http://schemas.microsoft.com/office/drawing/2014/main" id="{75758E84-7629-3C41-FEE7-25710B65D3C6}"/>
                </a:ext>
              </a:extLst>
            </p:cNvPr>
            <p:cNvSpPr txBox="1"/>
            <p:nvPr/>
          </p:nvSpPr>
          <p:spPr>
            <a:xfrm>
              <a:off x="2208418" y="2308901"/>
              <a:ext cx="697651" cy="36934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t>2006</a:t>
              </a:r>
            </a:p>
          </p:txBody>
        </p:sp>
        <p:sp>
          <p:nvSpPr>
            <p:cNvPr id="33" name="TextBox 3">
              <a:extLst>
                <a:ext uri="{FF2B5EF4-FFF2-40B4-BE49-F238E27FC236}">
                  <a16:creationId xmlns:a16="http://schemas.microsoft.com/office/drawing/2014/main" id="{C7EFCE5C-B597-5525-147E-45DDB7652545}"/>
                </a:ext>
              </a:extLst>
            </p:cNvPr>
            <p:cNvSpPr txBox="1"/>
            <p:nvPr/>
          </p:nvSpPr>
          <p:spPr>
            <a:xfrm>
              <a:off x="4322037" y="1071744"/>
              <a:ext cx="697651" cy="36934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t>2024</a:t>
              </a:r>
            </a:p>
          </p:txBody>
        </p:sp>
        <p:pic>
          <p:nvPicPr>
            <p:cNvPr id="34" name="Picture 33">
              <a:extLst>
                <a:ext uri="{FF2B5EF4-FFF2-40B4-BE49-F238E27FC236}">
                  <a16:creationId xmlns:a16="http://schemas.microsoft.com/office/drawing/2014/main" id="{4B02859E-A894-245C-D9BB-89E3DB5AB96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494449" y="1573888"/>
              <a:ext cx="1609020" cy="2088041"/>
            </a:xfrm>
            <a:prstGeom prst="rect">
              <a:avLst/>
            </a:prstGeom>
            <a:ln>
              <a:solidFill>
                <a:schemeClr val="accent1"/>
              </a:solidFill>
            </a:ln>
          </p:spPr>
        </p:pic>
      </p:grpSp>
    </p:spTree>
    <p:extLst>
      <p:ext uri="{BB962C8B-B14F-4D97-AF65-F5344CB8AC3E}">
        <p14:creationId xmlns:p14="http://schemas.microsoft.com/office/powerpoint/2010/main" val="2959087739"/>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uild="p" bldLvl="2"/>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a:extLst>
              <a:ext uri="{FF2B5EF4-FFF2-40B4-BE49-F238E27FC236}">
                <a16:creationId xmlns:a16="http://schemas.microsoft.com/office/drawing/2014/main" id="{168A7A39-E561-1688-B5BA-5D7E7D6D9688}"/>
              </a:ext>
            </a:extLst>
          </p:cNvPr>
          <p:cNvSpPr>
            <a:spLocks noGrp="1" noChangeArrowheads="1"/>
          </p:cNvSpPr>
          <p:nvPr>
            <p:ph type="title"/>
          </p:nvPr>
        </p:nvSpPr>
        <p:spPr>
          <a:xfrm>
            <a:off x="449424" y="100"/>
            <a:ext cx="8997635" cy="942942"/>
          </a:xfrm>
        </p:spPr>
        <p:txBody>
          <a:bodyPr/>
          <a:lstStyle/>
          <a:p>
            <a:r>
              <a:rPr lang="en-US" altLang="en-US" sz="2400" dirty="0">
                <a:latin typeface="Arial"/>
                <a:cs typeface="Arial"/>
              </a:rPr>
              <a:t>GDF – nuclear licensing</a:t>
            </a:r>
          </a:p>
        </p:txBody>
      </p:sp>
      <p:pic>
        <p:nvPicPr>
          <p:cNvPr id="3" name="Picture 2" descr="Indicative timeline of GDF lifecycle showing the periods during which a nuclear site licence will be required">
            <a:extLst>
              <a:ext uri="{FF2B5EF4-FFF2-40B4-BE49-F238E27FC236}">
                <a16:creationId xmlns:a16="http://schemas.microsoft.com/office/drawing/2014/main" id="{F9844C0F-2A01-60E9-890A-AF51B7DE4639}"/>
              </a:ext>
            </a:extLst>
          </p:cNvPr>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9141" y="1509344"/>
            <a:ext cx="5880386" cy="3246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a:extLst>
              <a:ext uri="{FF2B5EF4-FFF2-40B4-BE49-F238E27FC236}">
                <a16:creationId xmlns:a16="http://schemas.microsoft.com/office/drawing/2014/main" id="{03233842-7029-020D-558A-B5ECC694BAA7}"/>
              </a:ext>
            </a:extLst>
          </p:cNvPr>
          <p:cNvSpPr txBox="1"/>
          <p:nvPr/>
        </p:nvSpPr>
        <p:spPr>
          <a:xfrm>
            <a:off x="6068757" y="1051129"/>
            <a:ext cx="3899228" cy="4278094"/>
          </a:xfrm>
          <a:prstGeom prst="rect">
            <a:avLst/>
          </a:prstGeom>
          <a:noFill/>
        </p:spPr>
        <p:txBody>
          <a:bodyPr wrap="square" lIns="91440" tIns="45720" rIns="91440" bIns="45720" rtlCol="0" anchor="t">
            <a:spAutoFit/>
          </a:bodyPr>
          <a:lstStyle/>
          <a:p>
            <a:pPr marL="285115" indent="-285115">
              <a:buFont typeface="Arial" panose="020B0604020202020204" pitchFamily="34" charset="0"/>
              <a:buChar char="•"/>
            </a:pPr>
            <a:r>
              <a:rPr lang="en-GB" sz="1600">
                <a:solidFill>
                  <a:schemeClr val="tx1"/>
                </a:solidFill>
                <a:latin typeface="Arial"/>
                <a:cs typeface="Arial"/>
              </a:rPr>
              <a:t>Nuclear site licence needed before “nuclear safety related construction” because if inadequately conceived or executed could have safety implications</a:t>
            </a:r>
            <a:br>
              <a:rPr lang="en-GB" sz="1600">
                <a:latin typeface="Arial" panose="020B0604020202020204" pitchFamily="34" charset="0"/>
                <a:cs typeface="Arial" panose="020B0604020202020204" pitchFamily="34" charset="0"/>
              </a:rPr>
            </a:br>
            <a:endParaRPr lang="en-GB" sz="1600">
              <a:solidFill>
                <a:schemeClr val="tx1"/>
              </a:solidFill>
              <a:latin typeface="Arial" panose="020B0604020202020204" pitchFamily="34" charset="0"/>
              <a:cs typeface="Arial" panose="020B0604020202020204" pitchFamily="34" charset="0"/>
            </a:endParaRPr>
          </a:p>
          <a:p>
            <a:pPr marL="285115" indent="-285115">
              <a:buFont typeface="Arial" panose="020B0604020202020204" pitchFamily="34" charset="0"/>
              <a:buChar char="•"/>
            </a:pPr>
            <a:r>
              <a:rPr lang="en-GB" sz="1600">
                <a:solidFill>
                  <a:schemeClr val="tx1"/>
                </a:solidFill>
                <a:latin typeface="Arial"/>
                <a:cs typeface="Arial"/>
              </a:rPr>
              <a:t>ONR will jointly regulate GDF with EA during operations as for any other nuclear licensed site</a:t>
            </a:r>
            <a:br>
              <a:rPr lang="en-GB" sz="1600">
                <a:latin typeface="Arial" panose="020B0604020202020204" pitchFamily="34" charset="0"/>
                <a:cs typeface="Arial" panose="020B0604020202020204" pitchFamily="34" charset="0"/>
              </a:rPr>
            </a:br>
            <a:endParaRPr lang="en-GB" sz="1600">
              <a:solidFill>
                <a:schemeClr val="tx1"/>
              </a:solidFill>
              <a:latin typeface="Arial" panose="020B0604020202020204" pitchFamily="34" charset="0"/>
              <a:cs typeface="Arial" panose="020B0604020202020204" pitchFamily="34" charset="0"/>
            </a:endParaRPr>
          </a:p>
          <a:p>
            <a:pPr marL="285115" indent="-285115">
              <a:buFont typeface="Arial" panose="020B0604020202020204" pitchFamily="34" charset="0"/>
              <a:buChar char="•"/>
            </a:pPr>
            <a:r>
              <a:rPr lang="en-GB" sz="1600">
                <a:solidFill>
                  <a:schemeClr val="tx1"/>
                </a:solidFill>
                <a:latin typeface="Arial"/>
                <a:cs typeface="Arial"/>
              </a:rPr>
              <a:t>GDF can be delicensed when it is closed and sealed (and meets post-closure safety case) and surface facilities decommissioned </a:t>
            </a:r>
            <a:br>
              <a:rPr lang="en-GB" sz="1600">
                <a:latin typeface="Arial" panose="020B0604020202020204" pitchFamily="34" charset="0"/>
                <a:cs typeface="Arial" panose="020B0604020202020204" pitchFamily="34" charset="0"/>
              </a:rPr>
            </a:br>
            <a:endParaRPr lang="en-GB" sz="1600">
              <a:solidFill>
                <a:schemeClr val="tx1"/>
              </a:solidFill>
              <a:latin typeface="Arial" panose="020B0604020202020204" pitchFamily="34" charset="0"/>
              <a:cs typeface="Arial" panose="020B0604020202020204" pitchFamily="34" charset="0"/>
            </a:endParaRPr>
          </a:p>
          <a:p>
            <a:pPr marL="285115" indent="-285115">
              <a:buFont typeface="Arial" panose="020B0604020202020204" pitchFamily="34" charset="0"/>
              <a:buChar char="•"/>
            </a:pPr>
            <a:r>
              <a:rPr lang="en-GB" sz="1600">
                <a:solidFill>
                  <a:schemeClr val="tx1"/>
                </a:solidFill>
                <a:latin typeface="Arial" panose="020B0604020202020204" pitchFamily="34" charset="0"/>
                <a:cs typeface="Arial" panose="020B0604020202020204" pitchFamily="34" charset="0"/>
              </a:rPr>
              <a:t>GDF will have an environmental permit</a:t>
            </a:r>
          </a:p>
        </p:txBody>
      </p:sp>
    </p:spTree>
    <p:extLst>
      <p:ext uri="{BB962C8B-B14F-4D97-AF65-F5344CB8AC3E}">
        <p14:creationId xmlns:p14="http://schemas.microsoft.com/office/powerpoint/2010/main" val="152423131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2"/>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a:extLst>
              <a:ext uri="{FF2B5EF4-FFF2-40B4-BE49-F238E27FC236}">
                <a16:creationId xmlns:a16="http://schemas.microsoft.com/office/drawing/2014/main" id="{168A7A39-E561-1688-B5BA-5D7E7D6D9688}"/>
              </a:ext>
            </a:extLst>
          </p:cNvPr>
          <p:cNvSpPr>
            <a:spLocks noGrp="1" noChangeArrowheads="1"/>
          </p:cNvSpPr>
          <p:nvPr>
            <p:ph type="title"/>
          </p:nvPr>
        </p:nvSpPr>
        <p:spPr>
          <a:xfrm>
            <a:off x="449424" y="100"/>
            <a:ext cx="8997635" cy="942942"/>
          </a:xfrm>
        </p:spPr>
        <p:txBody>
          <a:bodyPr/>
          <a:lstStyle/>
          <a:p>
            <a:r>
              <a:rPr lang="en-US" altLang="en-US" sz="2400" dirty="0">
                <a:latin typeface="Arial"/>
                <a:cs typeface="Arial"/>
              </a:rPr>
              <a:t>GDF – siting process</a:t>
            </a:r>
          </a:p>
        </p:txBody>
      </p:sp>
      <p:sp>
        <p:nvSpPr>
          <p:cNvPr id="4" name="TextBox 3">
            <a:extLst>
              <a:ext uri="{FF2B5EF4-FFF2-40B4-BE49-F238E27FC236}">
                <a16:creationId xmlns:a16="http://schemas.microsoft.com/office/drawing/2014/main" id="{EC1CBFA3-A401-6442-43C8-BEEE688B957A}"/>
              </a:ext>
            </a:extLst>
          </p:cNvPr>
          <p:cNvSpPr txBox="1"/>
          <p:nvPr/>
        </p:nvSpPr>
        <p:spPr>
          <a:xfrm>
            <a:off x="287950" y="1179149"/>
            <a:ext cx="7027250" cy="3539430"/>
          </a:xfrm>
          <a:prstGeom prst="rect">
            <a:avLst/>
          </a:prstGeom>
          <a:noFill/>
        </p:spPr>
        <p:txBody>
          <a:bodyPr wrap="square" lIns="91440" tIns="45720" rIns="91440" bIns="45720" rtlCol="0" anchor="t">
            <a:spAutoFit/>
          </a:bodyPr>
          <a:lstStyle/>
          <a:p>
            <a:pPr marL="285115" indent="-285115">
              <a:buFont typeface="Arial" panose="020B0604020202020204" pitchFamily="34" charset="0"/>
              <a:buChar char="•"/>
            </a:pPr>
            <a:r>
              <a:rPr lang="en-GB" sz="1600" dirty="0">
                <a:solidFill>
                  <a:schemeClr val="tx1"/>
                </a:solidFill>
                <a:latin typeface="+mj-lt"/>
                <a:cs typeface="Tahoma"/>
              </a:rPr>
              <a:t>GDF siting process follows a voluntarist-based approach to siting with financial incentives to communities who volunteer to participate and a ‘Test of Public Support’</a:t>
            </a:r>
            <a:br>
              <a:rPr lang="en-GB" sz="1600" dirty="0">
                <a:solidFill>
                  <a:schemeClr val="tx1"/>
                </a:solidFill>
                <a:latin typeface="+mj-lt"/>
                <a:cs typeface="Tahoma"/>
              </a:rPr>
            </a:br>
            <a:endParaRPr lang="en-GB" sz="1600" dirty="0">
              <a:solidFill>
                <a:schemeClr val="tx1"/>
              </a:solidFill>
              <a:latin typeface="+mj-lt"/>
              <a:cs typeface="Tahoma"/>
            </a:endParaRPr>
          </a:p>
          <a:p>
            <a:pPr marL="285115" indent="-285115">
              <a:buFont typeface="Arial" panose="020B0604020202020204" pitchFamily="34" charset="0"/>
              <a:buChar char="•"/>
            </a:pPr>
            <a:r>
              <a:rPr lang="en-GB" sz="1600" dirty="0">
                <a:solidFill>
                  <a:schemeClr val="tx1"/>
                </a:solidFill>
                <a:latin typeface="+mj-lt"/>
                <a:cs typeface="Tahoma"/>
              </a:rPr>
              <a:t>Currently there are two areas involved in the process, both in Cumbria, near Sellafield (mid and south Copeland) </a:t>
            </a:r>
          </a:p>
          <a:p>
            <a:pPr marL="285115" indent="-285115">
              <a:buFont typeface="Arial" panose="020B0604020202020204" pitchFamily="34" charset="0"/>
              <a:buChar char="•"/>
            </a:pPr>
            <a:endParaRPr lang="en-GB" sz="1600" dirty="0">
              <a:solidFill>
                <a:schemeClr val="tx1"/>
              </a:solidFill>
              <a:latin typeface="+mj-lt"/>
              <a:cs typeface="Tahoma"/>
            </a:endParaRPr>
          </a:p>
          <a:p>
            <a:pPr marL="285115" indent="-285115">
              <a:buFont typeface="Arial" panose="020B0604020202020204" pitchFamily="34" charset="0"/>
              <a:buChar char="•"/>
            </a:pPr>
            <a:r>
              <a:rPr lang="en-GB" sz="1600" dirty="0">
                <a:solidFill>
                  <a:schemeClr val="tx1"/>
                </a:solidFill>
                <a:latin typeface="+mj-lt"/>
                <a:cs typeface="Tahoma"/>
              </a:rPr>
              <a:t>Both areas involve an ‘inshore’ region (under territorial waters) with access from land but disposal galleries/vaults under the seabed)</a:t>
            </a:r>
          </a:p>
          <a:p>
            <a:pPr marL="285115" indent="-285115">
              <a:buFont typeface="Arial" panose="020B0604020202020204" pitchFamily="34" charset="0"/>
              <a:buChar char="•"/>
            </a:pPr>
            <a:endParaRPr lang="en-GB" sz="1600" dirty="0">
              <a:solidFill>
                <a:schemeClr val="tx1"/>
              </a:solidFill>
              <a:latin typeface="+mj-lt"/>
              <a:cs typeface="Tahoma"/>
            </a:endParaRPr>
          </a:p>
          <a:p>
            <a:pPr marL="285115" indent="-285115">
              <a:buFont typeface="Arial" panose="020B0604020202020204" pitchFamily="34" charset="0"/>
              <a:buChar char="•"/>
            </a:pPr>
            <a:r>
              <a:rPr lang="en-GB" sz="1600" dirty="0">
                <a:solidFill>
                  <a:schemeClr val="tx1"/>
                </a:solidFill>
                <a:latin typeface="+mj-lt"/>
                <a:cs typeface="Tahoma"/>
              </a:rPr>
              <a:t>Nuclear Waste Services (NWS), the developer of the GDF, made a recommendation to UK Government on the next steps last year based on the results of this current phase of work </a:t>
            </a:r>
            <a:br>
              <a:rPr lang="en-GB" sz="1600" dirty="0">
                <a:latin typeface="+mj-lt"/>
              </a:rPr>
            </a:br>
            <a:endParaRPr lang="en-GB" sz="1600" dirty="0">
              <a:solidFill>
                <a:schemeClr val="tx1"/>
              </a:solidFill>
              <a:latin typeface="+mj-lt"/>
            </a:endParaRPr>
          </a:p>
        </p:txBody>
      </p:sp>
      <p:pic>
        <p:nvPicPr>
          <p:cNvPr id="3" name="Picture 2">
            <a:extLst>
              <a:ext uri="{FF2B5EF4-FFF2-40B4-BE49-F238E27FC236}">
                <a16:creationId xmlns:a16="http://schemas.microsoft.com/office/drawing/2014/main" id="{A2ACEE77-0AB7-F072-6CB0-D5FEC01E73B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488499" y="966561"/>
            <a:ext cx="2302347" cy="1440397"/>
          </a:xfrm>
          <a:prstGeom prst="rect">
            <a:avLst/>
          </a:prstGeom>
        </p:spPr>
      </p:pic>
      <p:pic>
        <p:nvPicPr>
          <p:cNvPr id="5" name="Picture 4">
            <a:extLst>
              <a:ext uri="{FF2B5EF4-FFF2-40B4-BE49-F238E27FC236}">
                <a16:creationId xmlns:a16="http://schemas.microsoft.com/office/drawing/2014/main" id="{CCF3C508-0632-C9BB-F3A8-F2B9CB713B4F}"/>
              </a:ext>
            </a:extLst>
          </p:cNvPr>
          <p:cNvPicPr>
            <a:picLocks noChangeAspect="1"/>
          </p:cNvPicPr>
          <p:nvPr/>
        </p:nvPicPr>
        <p:blipFill>
          <a:blip r:embed="rId4"/>
          <a:stretch>
            <a:fillRect/>
          </a:stretch>
        </p:blipFill>
        <p:spPr>
          <a:xfrm>
            <a:off x="7488500" y="2619260"/>
            <a:ext cx="2302347" cy="2579935"/>
          </a:xfrm>
          <a:prstGeom prst="rect">
            <a:avLst/>
          </a:prstGeom>
        </p:spPr>
      </p:pic>
    </p:spTree>
    <p:extLst>
      <p:ext uri="{BB962C8B-B14F-4D97-AF65-F5344CB8AC3E}">
        <p14:creationId xmlns:p14="http://schemas.microsoft.com/office/powerpoint/2010/main" val="72378927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2"/>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Custom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664C"/>
      </a:hlink>
      <a:folHlink>
        <a:srgbClr val="B2B2B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100000"/>
          </a:lnSpc>
          <a:spcBef>
            <a:spcPts val="13"/>
          </a:spcBef>
          <a:spcAft>
            <a:spcPts val="13"/>
          </a:spcAft>
          <a:buClr>
            <a:srgbClr val="000000"/>
          </a:buClr>
          <a:buSzPct val="100000"/>
          <a:buFont typeface="Times New Roman" panose="02020603050405020304" pitchFamily="18" charset="0"/>
          <a:buNone/>
          <a:tabLst/>
          <a:defRPr kumimoji="0" lang="en-GB" altLang="en-US" sz="2200" b="0" i="0" u="none" strike="noStrike" cap="none" normalizeH="0" baseline="0" smtClean="0">
            <a:ln>
              <a:noFill/>
            </a:ln>
            <a:solidFill>
              <a:schemeClr val="bg1"/>
            </a:solidFill>
            <a:effectLst/>
            <a:latin typeface="Source Sans Pro" charset="0"/>
            <a:cs typeface="Tahoma" panose="020B0604030504040204" pitchFamily="34"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100000"/>
          </a:lnSpc>
          <a:spcBef>
            <a:spcPts val="13"/>
          </a:spcBef>
          <a:spcAft>
            <a:spcPts val="13"/>
          </a:spcAft>
          <a:buClr>
            <a:srgbClr val="000000"/>
          </a:buClr>
          <a:buSzPct val="100000"/>
          <a:buFont typeface="Times New Roman" panose="02020603050405020304" pitchFamily="18" charset="0"/>
          <a:buNone/>
          <a:tabLst/>
          <a:defRPr kumimoji="0" lang="en-GB" altLang="en-US" sz="2200" b="0" i="0" u="none" strike="noStrike" cap="none" normalizeH="0" baseline="0" smtClean="0">
            <a:ln>
              <a:noFill/>
            </a:ln>
            <a:solidFill>
              <a:schemeClr val="bg1"/>
            </a:solidFill>
            <a:effectLst/>
            <a:latin typeface="Source Sans Pro" charset="0"/>
            <a:cs typeface="Tahoma" panose="020B0604030504040204" pitchFamily="34"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BB5460B0E5B7B4DB8171F8DFD03F41C" ma:contentTypeVersion="15" ma:contentTypeDescription="Create a new document." ma:contentTypeScope="" ma:versionID="33aeff678338b05734d3870ba9363758">
  <xsd:schema xmlns:xsd="http://www.w3.org/2001/XMLSchema" xmlns:xs="http://www.w3.org/2001/XMLSchema" xmlns:p="http://schemas.microsoft.com/office/2006/metadata/properties" xmlns:ns2="8361e8b8-df75-4cb5-ab88-db66a38dd3bd" xmlns:ns3="8438b821-0bbd-47bd-8453-448613961780" targetNamespace="http://schemas.microsoft.com/office/2006/metadata/properties" ma:root="true" ma:fieldsID="5da48ffd99ab27344f66880f37c8a0de" ns2:_="" ns3:_="">
    <xsd:import namespace="8361e8b8-df75-4cb5-ab88-db66a38dd3bd"/>
    <xsd:import namespace="8438b821-0bbd-47bd-8453-448613961780"/>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ServiceObjectDetectorVersions" minOccurs="0"/>
                <xsd:element ref="ns2:MediaLengthInSeconds" minOccurs="0"/>
                <xsd:element ref="ns3:SharedWithUsers" minOccurs="0"/>
                <xsd:element ref="ns3:SharedWithDetail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361e8b8-df75-4cb5-ab88-db66a38dd3b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a06bf4c4-4eb2-40f1-bc0e-6b8189d6fc30" ma:termSetId="09814cd3-568e-fe90-9814-8d621ff8fb84" ma:anchorId="fba54fb3-c3e1-fe81-a776-ca4b69148c4d" ma:open="true" ma:isKeyword="false">
      <xsd:complexType>
        <xsd:sequence>
          <xsd:element ref="pc:Terms" minOccurs="0" maxOccurs="1"/>
        </xsd:sequence>
      </xsd:complex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438b821-0bbd-47bd-8453-448613961780"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367c7465-1ba3-4586-818c-1900e4937469}" ma:internalName="TaxCatchAll" ma:showField="CatchAllData" ma:web="8438b821-0bbd-47bd-8453-448613961780">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8438b821-0bbd-47bd-8453-448613961780" xsi:nil="true"/>
    <lcf76f155ced4ddcb4097134ff3c332f xmlns="8361e8b8-df75-4cb5-ab88-db66a38dd3bd">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DC7246AE-9F69-431D-A7DC-59832E534FB2}"/>
</file>

<file path=customXml/itemProps2.xml><?xml version="1.0" encoding="utf-8"?>
<ds:datastoreItem xmlns:ds="http://schemas.openxmlformats.org/officeDocument/2006/customXml" ds:itemID="{E4DDE460-2F03-4DCB-AF39-62118E602FD7}"/>
</file>

<file path=customXml/itemProps3.xml><?xml version="1.0" encoding="utf-8"?>
<ds:datastoreItem xmlns:ds="http://schemas.openxmlformats.org/officeDocument/2006/customXml" ds:itemID="{76717FFE-54CB-4374-9CA0-7F2B9E0BDE85}"/>
</file>

<file path=docProps/app.xml><?xml version="1.0" encoding="utf-8"?>
<Properties xmlns="http://schemas.openxmlformats.org/officeDocument/2006/extended-properties" xmlns:vt="http://schemas.openxmlformats.org/officeDocument/2006/docPropsVTypes">
  <Template>Office Theme 2013 - 2022</Template>
  <TotalTime>0</TotalTime>
  <Words>1508</Words>
  <Application>Microsoft Office PowerPoint</Application>
  <PresentationFormat>Custom</PresentationFormat>
  <Paragraphs>230</Paragraphs>
  <Slides>22</Slides>
  <Notes>22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Mr Eaves XL Mod OT</vt:lpstr>
      <vt:lpstr>Source Sans Pro</vt:lpstr>
      <vt:lpstr>Times New Roman</vt:lpstr>
      <vt:lpstr>Wingdings</vt:lpstr>
      <vt:lpstr>Office Theme</vt:lpstr>
      <vt:lpstr>Update from ONR – nuclear legacy focus</vt:lpstr>
      <vt:lpstr>ONR – our legal basis</vt:lpstr>
      <vt:lpstr>What we regulate</vt:lpstr>
      <vt:lpstr>Our regulatory approach – Enabling Regulation</vt:lpstr>
      <vt:lpstr>Enabling regulation in action</vt:lpstr>
      <vt:lpstr>ONR strategy – ONR Together</vt:lpstr>
      <vt:lpstr>Nuclear Regulatory Taskforce </vt:lpstr>
      <vt:lpstr>Building Our Nuclear Nation</vt:lpstr>
      <vt:lpstr>Response to Chancellor’s Letter </vt:lpstr>
      <vt:lpstr>Decommissioning strategic objective</vt:lpstr>
      <vt:lpstr>Conventional decommissioning – West Burton A</vt:lpstr>
      <vt:lpstr>Typical safety hazards – decommissioning sites</vt:lpstr>
      <vt:lpstr>Legislative toolkits</vt:lpstr>
      <vt:lpstr>RITE proportionate regulation: targeting attention where it adds most value</vt:lpstr>
      <vt:lpstr>Key Decommissioning Milestones (KDM)</vt:lpstr>
      <vt:lpstr>AGR transition and transfer – review, learn and improve</vt:lpstr>
      <vt:lpstr>Sellafield</vt:lpstr>
      <vt:lpstr>Sellafield regulatory priorities (1)</vt:lpstr>
      <vt:lpstr>Sellafield regulatory priorities (2)</vt:lpstr>
      <vt:lpstr>GDF – UK policy</vt:lpstr>
      <vt:lpstr>GDF – nuclear licensing</vt:lpstr>
      <vt:lpstr>GDF – siting process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Vivid</dc:title>
  <dc:creator>Enid Lovelady</dc:creator>
  <cp:lastModifiedBy>Shane Turner</cp:lastModifiedBy>
  <cp:revision>47</cp:revision>
  <cp:lastPrinted>2026-02-11T14:29:48Z</cp:lastPrinted>
  <dcterms:created xsi:type="dcterms:W3CDTF">2022-12-20T13:57:07Z</dcterms:created>
  <dcterms:modified xsi:type="dcterms:W3CDTF">2026-10-08T14:58:19Z</dcterms:modified>
  <cp:category>Communications</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e5e003a-90eb-47c9-a506-ad47e7a0b281_Enabled">
    <vt:lpwstr>true</vt:lpwstr>
  </property>
  <property fmtid="{D5CDD505-2E9C-101B-9397-08002B2CF9AE}" pid="3" name="MSIP_Label_9e5e003a-90eb-47c9-a506-ad47e7a0b281_SetDate">
    <vt:lpwstr>2026-10-06T12:52:31Z</vt:lpwstr>
  </property>
  <property fmtid="{D5CDD505-2E9C-101B-9397-08002B2CF9AE}" pid="4" name="MSIP_Label_9e5e003a-90eb-47c9-a506-ad47e7a0b281_Method">
    <vt:lpwstr>Privileged</vt:lpwstr>
  </property>
  <property fmtid="{D5CDD505-2E9C-101B-9397-08002B2CF9AE}" pid="5" name="MSIP_Label_9e5e003a-90eb-47c9-a506-ad47e7a0b281_Name">
    <vt:lpwstr>OFFICIAL</vt:lpwstr>
  </property>
  <property fmtid="{D5CDD505-2E9C-101B-9397-08002B2CF9AE}" pid="6" name="MSIP_Label_9e5e003a-90eb-47c9-a506-ad47e7a0b281_SiteId">
    <vt:lpwstr>742775df-8077-48d6-81d0-1e82a1f52cb8</vt:lpwstr>
  </property>
  <property fmtid="{D5CDD505-2E9C-101B-9397-08002B2CF9AE}" pid="7" name="MSIP_Label_9e5e003a-90eb-47c9-a506-ad47e7a0b281_ActionId">
    <vt:lpwstr>b5432553-c46e-4973-9ed1-1e109d3f839d</vt:lpwstr>
  </property>
  <property fmtid="{D5CDD505-2E9C-101B-9397-08002B2CF9AE}" pid="8" name="MSIP_Label_9e5e003a-90eb-47c9-a506-ad47e7a0b281_ContentBits">
    <vt:lpwstr>0</vt:lpwstr>
  </property>
  <property fmtid="{D5CDD505-2E9C-101B-9397-08002B2CF9AE}" pid="9" name="MSIP_Label_9e5e003a-90eb-47c9-a506-ad47e7a0b281_Tag">
    <vt:lpwstr>10, 0, 1, 1</vt:lpwstr>
  </property>
  <property fmtid="{D5CDD505-2E9C-101B-9397-08002B2CF9AE}" pid="10" name="ContentTypeId">
    <vt:lpwstr>0x010100ABB5460B0E5B7B4DB8171F8DFD03F41C</vt:lpwstr>
  </property>
</Properties>
</file>